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Arimo"/>
      <p:regular r:id="rId30"/>
      <p:bold r:id="rId31"/>
      <p:italic r:id="rId32"/>
      <p:boldItalic r:id="rId33"/>
    </p:embeddedFont>
    <p:embeddedFont>
      <p:font typeface="IBM Plex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8" roundtripDataSignature="AMtx7mhYs24HKBOAbjIMWk7MrEs1XD2k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7BE491-7D0D-4A03-91E2-1465BE17DA49}">
  <a:tblStyle styleId="{F27BE491-7D0D-4A03-91E2-1465BE17DA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mo-bold.fntdata"/><Relationship Id="rId30" Type="http://schemas.openxmlformats.org/officeDocument/2006/relationships/font" Target="fonts/Arimo-regular.fntdata"/><Relationship Id="rId11" Type="http://schemas.openxmlformats.org/officeDocument/2006/relationships/slide" Target="slides/slide5.xml"/><Relationship Id="rId33" Type="http://schemas.openxmlformats.org/officeDocument/2006/relationships/font" Target="fonts/Arimo-boldItalic.fntdata"/><Relationship Id="rId10" Type="http://schemas.openxmlformats.org/officeDocument/2006/relationships/slide" Target="slides/slide4.xml"/><Relationship Id="rId32" Type="http://schemas.openxmlformats.org/officeDocument/2006/relationships/font" Target="fonts/Arimo-italic.fntdata"/><Relationship Id="rId13" Type="http://schemas.openxmlformats.org/officeDocument/2006/relationships/slide" Target="slides/slide7.xml"/><Relationship Id="rId35" Type="http://schemas.openxmlformats.org/officeDocument/2006/relationships/font" Target="fonts/IBMPlexMono-bold.fntdata"/><Relationship Id="rId12" Type="http://schemas.openxmlformats.org/officeDocument/2006/relationships/slide" Target="slides/slide6.xml"/><Relationship Id="rId34" Type="http://schemas.openxmlformats.org/officeDocument/2006/relationships/font" Target="fonts/IBMPlexMono-regular.fntdata"/><Relationship Id="rId15" Type="http://schemas.openxmlformats.org/officeDocument/2006/relationships/slide" Target="slides/slide9.xml"/><Relationship Id="rId37" Type="http://schemas.openxmlformats.org/officeDocument/2006/relationships/font" Target="fonts/IBMPlexMono-boldItalic.fntdata"/><Relationship Id="rId14" Type="http://schemas.openxmlformats.org/officeDocument/2006/relationships/slide" Target="slides/slide8.xml"/><Relationship Id="rId36" Type="http://schemas.openxmlformats.org/officeDocument/2006/relationships/font" Target="fonts/IBMPlexMono-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rPr>
              <a:t>Flexibilidad en la Gestión de Requisitos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SCRUM permite adaptar el proyecto a cambios en los requisitos o prioridades, algo clave en un sistema de gestión que debe ajustarse a las necesidades de los administradores y residentes.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Mayor Colaboración y Comunicación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Las reuniones diarias (daily stand-ups) y revisiones frecuentes fomentan la comunicación continua entre el equipo de desarrollo, el Product Owner y otras partes interesadas, asegurando que todos trabajen hacia objetivos claros.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Transparencia del Progreso</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Se mantendrá una visión clara del avance mediante herramientas como el backlog del producto y los tableros SCRUM, permitiendo a los stakeholders monitorear el estado del proyecto en tiempo real.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Mejora Continua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Después de cada sprint, el equipo evaluará qué funcionó bien y qué puede mejorar (retrospectiva), optimizando los procesos de trabajo para los siguientes ciclos.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Alta Calidad del Producto</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Las pruebas frecuentes y las revisiones constantes aseguran que cada funcionalidad implementada cumpla con los estándares de calidad antes de ser integrada al sistema.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Empezar desde el sprint 0 hasta el 7 y agregar la documentación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1adf94491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31adf944910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20e097fc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20e097fc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1adf944910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31adf944910_2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Mostrar la bd general, y despues hacer zoom a las tablas principales. quitar modelo de clases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1af23365d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31af23365d4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20e097fc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320e097fc7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1adf9449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31adf9449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20e097fc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320e097fc7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1d2666184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31d26661842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1d2666184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31d26661842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1d26661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31d2666184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f2a1f04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31f2a1f048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1f2a1f048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31f2a1f048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adf94491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31adf94491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adf944910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31adf944910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1af2336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31af23365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42"/>
          <p:cNvGrpSpPr/>
          <p:nvPr/>
        </p:nvGrpSpPr>
        <p:grpSpPr>
          <a:xfrm>
            <a:off x="244292" y="243900"/>
            <a:ext cx="8655872" cy="4652250"/>
            <a:chOff x="244292" y="243900"/>
            <a:chExt cx="8655872" cy="4652250"/>
          </a:xfrm>
        </p:grpSpPr>
        <p:grpSp>
          <p:nvGrpSpPr>
            <p:cNvPr id="10" name="Google Shape;10;p42"/>
            <p:cNvGrpSpPr/>
            <p:nvPr/>
          </p:nvGrpSpPr>
          <p:grpSpPr>
            <a:xfrm>
              <a:off x="6576198" y="243900"/>
              <a:ext cx="2323966" cy="74400"/>
              <a:chOff x="6549300" y="620875"/>
              <a:chExt cx="2490320" cy="74400"/>
            </a:xfrm>
          </p:grpSpPr>
          <p:sp>
            <p:nvSpPr>
              <p:cNvPr id="11" name="Google Shape;11;p42"/>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 name="Google Shape;12;p42"/>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3" name="Google Shape;13;p42"/>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 name="Google Shape;14;p42"/>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5" name="Google Shape;15;p42"/>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16" name="Google Shape;16;p42"/>
            <p:cNvGrpSpPr/>
            <p:nvPr/>
          </p:nvGrpSpPr>
          <p:grpSpPr>
            <a:xfrm rot="10800000">
              <a:off x="244292" y="4821750"/>
              <a:ext cx="2323966" cy="74400"/>
              <a:chOff x="6549300" y="620875"/>
              <a:chExt cx="2490320" cy="74400"/>
            </a:xfrm>
          </p:grpSpPr>
          <p:sp>
            <p:nvSpPr>
              <p:cNvPr id="17" name="Google Shape;17;p42"/>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8" name="Google Shape;18;p42"/>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9" name="Google Shape;19;p42"/>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0" name="Google Shape;20;p42"/>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1" name="Google Shape;21;p42"/>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
        <p:nvSpPr>
          <p:cNvPr id="22" name="Google Shape;22;p42"/>
          <p:cNvSpPr txBox="1"/>
          <p:nvPr>
            <p:ph type="ctrTitle"/>
          </p:nvPr>
        </p:nvSpPr>
        <p:spPr>
          <a:xfrm>
            <a:off x="655263" y="850175"/>
            <a:ext cx="6611100" cy="329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4400"/>
            </a:lvl1pPr>
            <a:lvl2pPr lvl="1"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2pPr>
            <a:lvl3pPr lvl="2"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3pPr>
            <a:lvl4pPr lvl="3"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4pPr>
            <a:lvl5pPr lvl="4"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5pPr>
            <a:lvl6pPr lvl="5"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6pPr>
            <a:lvl7pPr lvl="6"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7pPr>
            <a:lvl8pPr lvl="7"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8pPr>
            <a:lvl9pPr lvl="8" algn="ctr">
              <a:lnSpc>
                <a:spcPct val="100000"/>
              </a:lnSpc>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9pPr>
          </a:lstStyle>
          <a:p/>
        </p:txBody>
      </p:sp>
      <p:sp>
        <p:nvSpPr>
          <p:cNvPr id="23" name="Google Shape;23;p42"/>
          <p:cNvSpPr txBox="1"/>
          <p:nvPr>
            <p:ph idx="1" type="subTitle"/>
          </p:nvPr>
        </p:nvSpPr>
        <p:spPr>
          <a:xfrm>
            <a:off x="4806262" y="3837503"/>
            <a:ext cx="2760000" cy="7665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93" name="Shape 193"/>
        <p:cNvGrpSpPr/>
        <p:nvPr/>
      </p:nvGrpSpPr>
      <p:grpSpPr>
        <a:xfrm>
          <a:off x="0" y="0"/>
          <a:ext cx="0" cy="0"/>
          <a:chOff x="0" y="0"/>
          <a:chExt cx="0" cy="0"/>
        </a:xfrm>
      </p:grpSpPr>
      <p:grpSp>
        <p:nvGrpSpPr>
          <p:cNvPr id="194" name="Google Shape;194;p51"/>
          <p:cNvGrpSpPr/>
          <p:nvPr/>
        </p:nvGrpSpPr>
        <p:grpSpPr>
          <a:xfrm>
            <a:off x="174450" y="175638"/>
            <a:ext cx="8795100" cy="4826700"/>
            <a:chOff x="174450" y="176325"/>
            <a:chExt cx="8795100" cy="4826700"/>
          </a:xfrm>
        </p:grpSpPr>
        <p:sp>
          <p:nvSpPr>
            <p:cNvPr id="195" name="Google Shape;195;p51"/>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96" name="Google Shape;196;p51"/>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197" name="Google Shape;197;p51"/>
          <p:cNvSpPr txBox="1"/>
          <p:nvPr>
            <p:ph type="title"/>
          </p:nvPr>
        </p:nvSpPr>
        <p:spPr>
          <a:xfrm>
            <a:off x="713225" y="495045"/>
            <a:ext cx="4490700" cy="104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8" name="Google Shape;198;p51"/>
          <p:cNvSpPr txBox="1"/>
          <p:nvPr>
            <p:ph idx="1" type="subTitle"/>
          </p:nvPr>
        </p:nvSpPr>
        <p:spPr>
          <a:xfrm>
            <a:off x="713225" y="1554776"/>
            <a:ext cx="4490700" cy="9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9" name="Google Shape;199;p51"/>
          <p:cNvSpPr/>
          <p:nvPr>
            <p:ph idx="2" type="pic"/>
          </p:nvPr>
        </p:nvSpPr>
        <p:spPr>
          <a:xfrm>
            <a:off x="713225" y="2531675"/>
            <a:ext cx="4466100" cy="2069700"/>
          </a:xfrm>
          <a:prstGeom prst="rect">
            <a:avLst/>
          </a:prstGeom>
          <a:noFill/>
          <a:ln cap="flat" cmpd="sng" w="9525">
            <a:solidFill>
              <a:schemeClr val="accent2"/>
            </a:solidFill>
            <a:prstDash val="solid"/>
            <a:round/>
            <a:headEnd len="sm" w="sm" type="none"/>
            <a:tailEnd len="sm" w="sm" type="none"/>
          </a:ln>
        </p:spPr>
      </p:sp>
      <p:sp>
        <p:nvSpPr>
          <p:cNvPr id="200" name="Google Shape;200;p51"/>
          <p:cNvSpPr/>
          <p:nvPr>
            <p:ph idx="3" type="pic"/>
          </p:nvPr>
        </p:nvSpPr>
        <p:spPr>
          <a:xfrm>
            <a:off x="5333762" y="542150"/>
            <a:ext cx="3096900" cy="4059300"/>
          </a:xfrm>
          <a:prstGeom prst="rect">
            <a:avLst/>
          </a:prstGeom>
          <a:noFill/>
          <a:ln cap="flat" cmpd="sng" w="9525">
            <a:solidFill>
              <a:schemeClr val="accent2"/>
            </a:solidFill>
            <a:prstDash val="solid"/>
            <a:round/>
            <a:headEnd len="sm" w="sm" type="none"/>
            <a:tailEnd len="sm" w="sm" type="none"/>
          </a:ln>
        </p:spPr>
      </p:sp>
      <p:grpSp>
        <p:nvGrpSpPr>
          <p:cNvPr id="201" name="Google Shape;201;p51"/>
          <p:cNvGrpSpPr/>
          <p:nvPr/>
        </p:nvGrpSpPr>
        <p:grpSpPr>
          <a:xfrm flipH="1">
            <a:off x="350316" y="556714"/>
            <a:ext cx="8443350" cy="4285366"/>
            <a:chOff x="350316" y="556714"/>
            <a:chExt cx="8443350" cy="4285366"/>
          </a:xfrm>
        </p:grpSpPr>
        <p:grpSp>
          <p:nvGrpSpPr>
            <p:cNvPr id="202" name="Google Shape;202;p51"/>
            <p:cNvGrpSpPr/>
            <p:nvPr/>
          </p:nvGrpSpPr>
          <p:grpSpPr>
            <a:xfrm rot="-5400000">
              <a:off x="-774467" y="1681497"/>
              <a:ext cx="2323966" cy="74400"/>
              <a:chOff x="6549300" y="620875"/>
              <a:chExt cx="2490320" cy="74400"/>
            </a:xfrm>
          </p:grpSpPr>
          <p:sp>
            <p:nvSpPr>
              <p:cNvPr id="203" name="Google Shape;203;p51"/>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04" name="Google Shape;204;p51"/>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05" name="Google Shape;205;p51"/>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06" name="Google Shape;206;p51"/>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07" name="Google Shape;207;p51"/>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208" name="Google Shape;208;p51"/>
            <p:cNvGrpSpPr/>
            <p:nvPr/>
          </p:nvGrpSpPr>
          <p:grpSpPr>
            <a:xfrm flipH="1" rot="-5400000">
              <a:off x="7594483" y="3642897"/>
              <a:ext cx="2323966" cy="74400"/>
              <a:chOff x="6549300" y="620875"/>
              <a:chExt cx="2490320" cy="74400"/>
            </a:xfrm>
          </p:grpSpPr>
          <p:sp>
            <p:nvSpPr>
              <p:cNvPr id="209" name="Google Shape;209;p51"/>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10" name="Google Shape;210;p51"/>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11" name="Google Shape;211;p51"/>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12" name="Google Shape;212;p51"/>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13" name="Google Shape;213;p51"/>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4" name="Shape 214"/>
        <p:cNvGrpSpPr/>
        <p:nvPr/>
      </p:nvGrpSpPr>
      <p:grpSpPr>
        <a:xfrm>
          <a:off x="0" y="0"/>
          <a:ext cx="0" cy="0"/>
          <a:chOff x="0" y="0"/>
          <a:chExt cx="0" cy="0"/>
        </a:xfrm>
      </p:grpSpPr>
      <p:sp>
        <p:nvSpPr>
          <p:cNvPr id="215" name="Google Shape;215;p52"/>
          <p:cNvSpPr/>
          <p:nvPr>
            <p:ph idx="2" type="pic"/>
          </p:nvPr>
        </p:nvSpPr>
        <p:spPr>
          <a:xfrm>
            <a:off x="0" y="-14875"/>
            <a:ext cx="9144000" cy="5158500"/>
          </a:xfrm>
          <a:prstGeom prst="rect">
            <a:avLst/>
          </a:prstGeom>
          <a:noFill/>
          <a:ln>
            <a:noFill/>
          </a:ln>
        </p:spPr>
      </p:sp>
      <p:sp>
        <p:nvSpPr>
          <p:cNvPr id="216" name="Google Shape;216;p52"/>
          <p:cNvSpPr txBox="1"/>
          <p:nvPr>
            <p:ph type="title"/>
          </p:nvPr>
        </p:nvSpPr>
        <p:spPr>
          <a:xfrm>
            <a:off x="713225" y="4108475"/>
            <a:ext cx="7717500" cy="4785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800"/>
            </a:lvl1pPr>
            <a:lvl2pPr lvl="1" algn="ctr">
              <a:lnSpc>
                <a:spcPct val="115000"/>
              </a:lnSpc>
              <a:spcBef>
                <a:spcPts val="0"/>
              </a:spcBef>
              <a:spcAft>
                <a:spcPts val="0"/>
              </a:spcAft>
              <a:buSzPts val="3000"/>
              <a:buNone/>
              <a:defRPr/>
            </a:lvl2pPr>
            <a:lvl3pPr lvl="2" algn="ctr">
              <a:lnSpc>
                <a:spcPct val="115000"/>
              </a:lnSpc>
              <a:spcBef>
                <a:spcPts val="0"/>
              </a:spcBef>
              <a:spcAft>
                <a:spcPts val="0"/>
              </a:spcAft>
              <a:buSzPts val="3000"/>
              <a:buNone/>
              <a:defRPr/>
            </a:lvl3pPr>
            <a:lvl4pPr lvl="3" algn="ctr">
              <a:lnSpc>
                <a:spcPct val="115000"/>
              </a:lnSpc>
              <a:spcBef>
                <a:spcPts val="0"/>
              </a:spcBef>
              <a:spcAft>
                <a:spcPts val="0"/>
              </a:spcAft>
              <a:buSzPts val="3000"/>
              <a:buNone/>
              <a:defRPr/>
            </a:lvl4pPr>
            <a:lvl5pPr lvl="4" algn="ctr">
              <a:lnSpc>
                <a:spcPct val="115000"/>
              </a:lnSpc>
              <a:spcBef>
                <a:spcPts val="0"/>
              </a:spcBef>
              <a:spcAft>
                <a:spcPts val="0"/>
              </a:spcAft>
              <a:buSzPts val="3000"/>
              <a:buNone/>
              <a:defRPr/>
            </a:lvl5pPr>
            <a:lvl6pPr lvl="5" algn="ctr">
              <a:lnSpc>
                <a:spcPct val="115000"/>
              </a:lnSpc>
              <a:spcBef>
                <a:spcPts val="0"/>
              </a:spcBef>
              <a:spcAft>
                <a:spcPts val="0"/>
              </a:spcAft>
              <a:buSzPts val="3000"/>
              <a:buNone/>
              <a:defRPr/>
            </a:lvl6pPr>
            <a:lvl7pPr lvl="6" algn="ctr">
              <a:lnSpc>
                <a:spcPct val="115000"/>
              </a:lnSpc>
              <a:spcBef>
                <a:spcPts val="0"/>
              </a:spcBef>
              <a:spcAft>
                <a:spcPts val="0"/>
              </a:spcAft>
              <a:buSzPts val="3000"/>
              <a:buNone/>
              <a:defRPr/>
            </a:lvl7pPr>
            <a:lvl8pPr lvl="7" algn="ctr">
              <a:lnSpc>
                <a:spcPct val="115000"/>
              </a:lnSpc>
              <a:spcBef>
                <a:spcPts val="0"/>
              </a:spcBef>
              <a:spcAft>
                <a:spcPts val="0"/>
              </a:spcAft>
              <a:buSzPts val="3000"/>
              <a:buNone/>
              <a:defRPr/>
            </a:lvl8pPr>
            <a:lvl9pPr lvl="8" algn="ctr">
              <a:lnSpc>
                <a:spcPct val="115000"/>
              </a:lnSpc>
              <a:spcBef>
                <a:spcPts val="0"/>
              </a:spcBef>
              <a:spcAft>
                <a:spcPts val="0"/>
              </a:spcAft>
              <a:buSzPts val="3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7" name="Shape 217"/>
        <p:cNvGrpSpPr/>
        <p:nvPr/>
      </p:nvGrpSpPr>
      <p:grpSpPr>
        <a:xfrm>
          <a:off x="0" y="0"/>
          <a:ext cx="0" cy="0"/>
          <a:chOff x="0" y="0"/>
          <a:chExt cx="0" cy="0"/>
        </a:xfrm>
      </p:grpSpPr>
      <p:grpSp>
        <p:nvGrpSpPr>
          <p:cNvPr id="218" name="Google Shape;218;p53"/>
          <p:cNvGrpSpPr/>
          <p:nvPr/>
        </p:nvGrpSpPr>
        <p:grpSpPr>
          <a:xfrm>
            <a:off x="174450" y="175638"/>
            <a:ext cx="8795100" cy="4826700"/>
            <a:chOff x="174450" y="176325"/>
            <a:chExt cx="8795100" cy="4826700"/>
          </a:xfrm>
        </p:grpSpPr>
        <p:sp>
          <p:nvSpPr>
            <p:cNvPr id="219" name="Google Shape;219;p53"/>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20" name="Google Shape;220;p53"/>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221" name="Google Shape;221;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2" name="Google Shape;222;p53"/>
          <p:cNvSpPr txBox="1"/>
          <p:nvPr>
            <p:ph idx="1" type="subTitle"/>
          </p:nvPr>
        </p:nvSpPr>
        <p:spPr>
          <a:xfrm>
            <a:off x="1285425" y="3452175"/>
            <a:ext cx="7145400" cy="80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3" name="Google Shape;223;p53"/>
          <p:cNvSpPr txBox="1"/>
          <p:nvPr>
            <p:ph idx="2" type="subTitle"/>
          </p:nvPr>
        </p:nvSpPr>
        <p:spPr>
          <a:xfrm>
            <a:off x="1285425" y="1787325"/>
            <a:ext cx="7145400" cy="80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4" name="Google Shape;224;p53"/>
          <p:cNvSpPr txBox="1"/>
          <p:nvPr>
            <p:ph idx="3" type="subTitle"/>
          </p:nvPr>
        </p:nvSpPr>
        <p:spPr>
          <a:xfrm>
            <a:off x="1285488" y="1355725"/>
            <a:ext cx="7145400" cy="48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25" name="Google Shape;225;p53"/>
          <p:cNvSpPr txBox="1"/>
          <p:nvPr>
            <p:ph idx="4" type="subTitle"/>
          </p:nvPr>
        </p:nvSpPr>
        <p:spPr>
          <a:xfrm>
            <a:off x="1285435" y="3020575"/>
            <a:ext cx="7145400" cy="48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26" name="Google Shape;226;p53"/>
          <p:cNvGrpSpPr/>
          <p:nvPr/>
        </p:nvGrpSpPr>
        <p:grpSpPr>
          <a:xfrm>
            <a:off x="350316" y="556714"/>
            <a:ext cx="8443350" cy="2323966"/>
            <a:chOff x="350316" y="556714"/>
            <a:chExt cx="8443350" cy="2323966"/>
          </a:xfrm>
        </p:grpSpPr>
        <p:grpSp>
          <p:nvGrpSpPr>
            <p:cNvPr id="227" name="Google Shape;227;p53"/>
            <p:cNvGrpSpPr/>
            <p:nvPr/>
          </p:nvGrpSpPr>
          <p:grpSpPr>
            <a:xfrm rot="-5400000">
              <a:off x="-774467" y="1681497"/>
              <a:ext cx="2323966" cy="74400"/>
              <a:chOff x="6549300" y="620875"/>
              <a:chExt cx="2490320" cy="74400"/>
            </a:xfrm>
          </p:grpSpPr>
          <p:sp>
            <p:nvSpPr>
              <p:cNvPr id="228" name="Google Shape;228;p5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29" name="Google Shape;229;p5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0" name="Google Shape;230;p5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1" name="Google Shape;231;p5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2" name="Google Shape;232;p5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233" name="Google Shape;233;p53"/>
            <p:cNvGrpSpPr/>
            <p:nvPr/>
          </p:nvGrpSpPr>
          <p:grpSpPr>
            <a:xfrm rot="-5400000">
              <a:off x="7594483" y="1681497"/>
              <a:ext cx="2323966" cy="74400"/>
              <a:chOff x="6549300" y="620875"/>
              <a:chExt cx="2490320" cy="74400"/>
            </a:xfrm>
          </p:grpSpPr>
          <p:sp>
            <p:nvSpPr>
              <p:cNvPr id="234" name="Google Shape;234;p5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5" name="Google Shape;235;p5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6" name="Google Shape;236;p5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7" name="Google Shape;237;p5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38" name="Google Shape;238;p5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39" name="Shape 239"/>
        <p:cNvGrpSpPr/>
        <p:nvPr/>
      </p:nvGrpSpPr>
      <p:grpSpPr>
        <a:xfrm>
          <a:off x="0" y="0"/>
          <a:ext cx="0" cy="0"/>
          <a:chOff x="0" y="0"/>
          <a:chExt cx="0" cy="0"/>
        </a:xfrm>
      </p:grpSpPr>
      <p:grpSp>
        <p:nvGrpSpPr>
          <p:cNvPr id="240" name="Google Shape;240;p54"/>
          <p:cNvGrpSpPr/>
          <p:nvPr/>
        </p:nvGrpSpPr>
        <p:grpSpPr>
          <a:xfrm>
            <a:off x="174450" y="175638"/>
            <a:ext cx="8795100" cy="4826700"/>
            <a:chOff x="174450" y="176325"/>
            <a:chExt cx="8795100" cy="4826700"/>
          </a:xfrm>
        </p:grpSpPr>
        <p:sp>
          <p:nvSpPr>
            <p:cNvPr id="241" name="Google Shape;241;p54"/>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42" name="Google Shape;242;p54"/>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243" name="Google Shape;243;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4" name="Google Shape;244;p54"/>
          <p:cNvSpPr txBox="1"/>
          <p:nvPr>
            <p:ph idx="1" type="subTitle"/>
          </p:nvPr>
        </p:nvSpPr>
        <p:spPr>
          <a:xfrm>
            <a:off x="1205101" y="1625632"/>
            <a:ext cx="3262500" cy="11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5" name="Google Shape;245;p54"/>
          <p:cNvSpPr txBox="1"/>
          <p:nvPr>
            <p:ph idx="2" type="subTitle"/>
          </p:nvPr>
        </p:nvSpPr>
        <p:spPr>
          <a:xfrm>
            <a:off x="5168279" y="1625624"/>
            <a:ext cx="3262500" cy="11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6" name="Google Shape;246;p54"/>
          <p:cNvSpPr txBox="1"/>
          <p:nvPr>
            <p:ph idx="3" type="subTitle"/>
          </p:nvPr>
        </p:nvSpPr>
        <p:spPr>
          <a:xfrm>
            <a:off x="1205101" y="3362600"/>
            <a:ext cx="3262500" cy="11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7" name="Google Shape;247;p54"/>
          <p:cNvSpPr txBox="1"/>
          <p:nvPr>
            <p:ph idx="4" type="subTitle"/>
          </p:nvPr>
        </p:nvSpPr>
        <p:spPr>
          <a:xfrm>
            <a:off x="5168278" y="3362598"/>
            <a:ext cx="3262500" cy="11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48" name="Google Shape;248;p54"/>
          <p:cNvSpPr txBox="1"/>
          <p:nvPr>
            <p:ph idx="5" type="subTitle"/>
          </p:nvPr>
        </p:nvSpPr>
        <p:spPr>
          <a:xfrm>
            <a:off x="1205100" y="1321079"/>
            <a:ext cx="3262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49" name="Google Shape;249;p54"/>
          <p:cNvSpPr txBox="1"/>
          <p:nvPr>
            <p:ph idx="6" type="subTitle"/>
          </p:nvPr>
        </p:nvSpPr>
        <p:spPr>
          <a:xfrm>
            <a:off x="1205100" y="3058131"/>
            <a:ext cx="3262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50" name="Google Shape;250;p54"/>
          <p:cNvSpPr txBox="1"/>
          <p:nvPr>
            <p:ph idx="7" type="subTitle"/>
          </p:nvPr>
        </p:nvSpPr>
        <p:spPr>
          <a:xfrm>
            <a:off x="5168249" y="1321075"/>
            <a:ext cx="3262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51" name="Google Shape;251;p54"/>
          <p:cNvSpPr txBox="1"/>
          <p:nvPr>
            <p:ph idx="8" type="subTitle"/>
          </p:nvPr>
        </p:nvSpPr>
        <p:spPr>
          <a:xfrm>
            <a:off x="5168249" y="3058124"/>
            <a:ext cx="3262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52" name="Google Shape;252;p54"/>
          <p:cNvGrpSpPr/>
          <p:nvPr/>
        </p:nvGrpSpPr>
        <p:grpSpPr>
          <a:xfrm>
            <a:off x="346058" y="4756047"/>
            <a:ext cx="8447556" cy="74403"/>
            <a:chOff x="346058" y="4756047"/>
            <a:chExt cx="8447556" cy="74403"/>
          </a:xfrm>
        </p:grpSpPr>
        <p:grpSp>
          <p:nvGrpSpPr>
            <p:cNvPr id="253" name="Google Shape;253;p54"/>
            <p:cNvGrpSpPr/>
            <p:nvPr/>
          </p:nvGrpSpPr>
          <p:grpSpPr>
            <a:xfrm flipH="1" rot="10800000">
              <a:off x="6469648" y="4756050"/>
              <a:ext cx="2323966" cy="74400"/>
              <a:chOff x="6549300" y="620875"/>
              <a:chExt cx="2490320" cy="74400"/>
            </a:xfrm>
          </p:grpSpPr>
          <p:sp>
            <p:nvSpPr>
              <p:cNvPr id="254" name="Google Shape;254;p5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55" name="Google Shape;255;p5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56" name="Google Shape;256;p5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57" name="Google Shape;257;p5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58" name="Google Shape;258;p5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259" name="Google Shape;259;p54"/>
            <p:cNvGrpSpPr/>
            <p:nvPr/>
          </p:nvGrpSpPr>
          <p:grpSpPr>
            <a:xfrm rot="10800000">
              <a:off x="346058" y="4756047"/>
              <a:ext cx="2323966" cy="74400"/>
              <a:chOff x="6549300" y="620875"/>
              <a:chExt cx="2490320" cy="74400"/>
            </a:xfrm>
          </p:grpSpPr>
          <p:sp>
            <p:nvSpPr>
              <p:cNvPr id="260" name="Google Shape;260;p5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61" name="Google Shape;261;p5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62" name="Google Shape;262;p5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63" name="Google Shape;263;p5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64" name="Google Shape;264;p5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5" name="Shape 265"/>
        <p:cNvGrpSpPr/>
        <p:nvPr/>
      </p:nvGrpSpPr>
      <p:grpSpPr>
        <a:xfrm>
          <a:off x="0" y="0"/>
          <a:ext cx="0" cy="0"/>
          <a:chOff x="0" y="0"/>
          <a:chExt cx="0" cy="0"/>
        </a:xfrm>
      </p:grpSpPr>
      <p:grpSp>
        <p:nvGrpSpPr>
          <p:cNvPr id="266" name="Google Shape;266;p55"/>
          <p:cNvGrpSpPr/>
          <p:nvPr/>
        </p:nvGrpSpPr>
        <p:grpSpPr>
          <a:xfrm>
            <a:off x="174450" y="175638"/>
            <a:ext cx="8795100" cy="4826700"/>
            <a:chOff x="174450" y="176325"/>
            <a:chExt cx="8795100" cy="4826700"/>
          </a:xfrm>
        </p:grpSpPr>
        <p:sp>
          <p:nvSpPr>
            <p:cNvPr id="267" name="Google Shape;267;p55"/>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68" name="Google Shape;268;p55"/>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269" name="Google Shape;269;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0" name="Google Shape;270;p55"/>
          <p:cNvSpPr txBox="1"/>
          <p:nvPr>
            <p:ph idx="1" type="subTitle"/>
          </p:nvPr>
        </p:nvSpPr>
        <p:spPr>
          <a:xfrm>
            <a:off x="712900" y="1647487"/>
            <a:ext cx="2374500" cy="10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1" name="Google Shape;271;p55"/>
          <p:cNvSpPr txBox="1"/>
          <p:nvPr>
            <p:ph idx="2" type="subTitle"/>
          </p:nvPr>
        </p:nvSpPr>
        <p:spPr>
          <a:xfrm>
            <a:off x="3328097" y="1647497"/>
            <a:ext cx="2480700" cy="10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2" name="Google Shape;272;p55"/>
          <p:cNvSpPr txBox="1"/>
          <p:nvPr>
            <p:ph idx="3" type="subTitle"/>
          </p:nvPr>
        </p:nvSpPr>
        <p:spPr>
          <a:xfrm>
            <a:off x="712900" y="3482035"/>
            <a:ext cx="2374500" cy="10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3" name="Google Shape;273;p55"/>
          <p:cNvSpPr txBox="1"/>
          <p:nvPr>
            <p:ph idx="4" type="subTitle"/>
          </p:nvPr>
        </p:nvSpPr>
        <p:spPr>
          <a:xfrm>
            <a:off x="3328101" y="3482036"/>
            <a:ext cx="2480700" cy="10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4" name="Google Shape;274;p55"/>
          <p:cNvSpPr txBox="1"/>
          <p:nvPr>
            <p:ph idx="5" type="subTitle"/>
          </p:nvPr>
        </p:nvSpPr>
        <p:spPr>
          <a:xfrm>
            <a:off x="6049485" y="1647493"/>
            <a:ext cx="2374500" cy="10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5" name="Google Shape;275;p55"/>
          <p:cNvSpPr txBox="1"/>
          <p:nvPr>
            <p:ph idx="6" type="subTitle"/>
          </p:nvPr>
        </p:nvSpPr>
        <p:spPr>
          <a:xfrm>
            <a:off x="6049503" y="3482035"/>
            <a:ext cx="2374500" cy="10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6" name="Google Shape;276;p55"/>
          <p:cNvSpPr txBox="1"/>
          <p:nvPr>
            <p:ph idx="7" type="subTitle"/>
          </p:nvPr>
        </p:nvSpPr>
        <p:spPr>
          <a:xfrm>
            <a:off x="712900" y="1333775"/>
            <a:ext cx="2374500" cy="3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7" name="Google Shape;277;p55"/>
          <p:cNvSpPr txBox="1"/>
          <p:nvPr>
            <p:ph idx="8" type="subTitle"/>
          </p:nvPr>
        </p:nvSpPr>
        <p:spPr>
          <a:xfrm>
            <a:off x="3328096" y="1333775"/>
            <a:ext cx="2478300" cy="3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8" name="Google Shape;278;p55"/>
          <p:cNvSpPr txBox="1"/>
          <p:nvPr>
            <p:ph idx="9" type="subTitle"/>
          </p:nvPr>
        </p:nvSpPr>
        <p:spPr>
          <a:xfrm>
            <a:off x="6049481" y="1333775"/>
            <a:ext cx="2372100" cy="3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9" name="Google Shape;279;p55"/>
          <p:cNvSpPr txBox="1"/>
          <p:nvPr>
            <p:ph idx="13" type="subTitle"/>
          </p:nvPr>
        </p:nvSpPr>
        <p:spPr>
          <a:xfrm>
            <a:off x="712900" y="3170659"/>
            <a:ext cx="2374500" cy="3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80" name="Google Shape;280;p55"/>
          <p:cNvSpPr txBox="1"/>
          <p:nvPr>
            <p:ph idx="14" type="subTitle"/>
          </p:nvPr>
        </p:nvSpPr>
        <p:spPr>
          <a:xfrm>
            <a:off x="3328096" y="3170656"/>
            <a:ext cx="2478300" cy="3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81" name="Google Shape;281;p55"/>
          <p:cNvSpPr txBox="1"/>
          <p:nvPr>
            <p:ph idx="15" type="subTitle"/>
          </p:nvPr>
        </p:nvSpPr>
        <p:spPr>
          <a:xfrm>
            <a:off x="6049481" y="3170653"/>
            <a:ext cx="2374500" cy="36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82" name="Google Shape;282;p55"/>
          <p:cNvGrpSpPr/>
          <p:nvPr/>
        </p:nvGrpSpPr>
        <p:grpSpPr>
          <a:xfrm flipH="1">
            <a:off x="350316" y="556714"/>
            <a:ext cx="8443350" cy="4285366"/>
            <a:chOff x="350316" y="556714"/>
            <a:chExt cx="8443350" cy="4285366"/>
          </a:xfrm>
        </p:grpSpPr>
        <p:grpSp>
          <p:nvGrpSpPr>
            <p:cNvPr id="283" name="Google Shape;283;p55"/>
            <p:cNvGrpSpPr/>
            <p:nvPr/>
          </p:nvGrpSpPr>
          <p:grpSpPr>
            <a:xfrm rot="-5400000">
              <a:off x="-774467" y="1681497"/>
              <a:ext cx="2323966" cy="74400"/>
              <a:chOff x="6549300" y="620875"/>
              <a:chExt cx="2490320" cy="74400"/>
            </a:xfrm>
          </p:grpSpPr>
          <p:sp>
            <p:nvSpPr>
              <p:cNvPr id="284" name="Google Shape;284;p5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85" name="Google Shape;285;p5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86" name="Google Shape;286;p5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87" name="Google Shape;287;p5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88" name="Google Shape;288;p5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289" name="Google Shape;289;p55"/>
            <p:cNvGrpSpPr/>
            <p:nvPr/>
          </p:nvGrpSpPr>
          <p:grpSpPr>
            <a:xfrm flipH="1" rot="-5400000">
              <a:off x="7594483" y="3642897"/>
              <a:ext cx="2323966" cy="74400"/>
              <a:chOff x="6549300" y="620875"/>
              <a:chExt cx="2490320" cy="74400"/>
            </a:xfrm>
          </p:grpSpPr>
          <p:sp>
            <p:nvSpPr>
              <p:cNvPr id="290" name="Google Shape;290;p5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91" name="Google Shape;291;p5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92" name="Google Shape;292;p5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93" name="Google Shape;293;p5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94" name="Google Shape;294;p5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56"/>
          <p:cNvSpPr txBox="1"/>
          <p:nvPr>
            <p:ph hasCustomPrompt="1" type="title"/>
          </p:nvPr>
        </p:nvSpPr>
        <p:spPr>
          <a:xfrm>
            <a:off x="2897950" y="1797963"/>
            <a:ext cx="3348300" cy="1038000"/>
          </a:xfrm>
          <a:prstGeom prst="rect">
            <a:avLst/>
          </a:prstGeom>
          <a:noFill/>
          <a:ln cap="flat" cmpd="sng" w="9525">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7" name="Google Shape;297;p56"/>
          <p:cNvSpPr txBox="1"/>
          <p:nvPr>
            <p:ph idx="1" type="subTitle"/>
          </p:nvPr>
        </p:nvSpPr>
        <p:spPr>
          <a:xfrm>
            <a:off x="1970625" y="2984838"/>
            <a:ext cx="5202900" cy="42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98" name="Google Shape;298;p56"/>
          <p:cNvGrpSpPr/>
          <p:nvPr/>
        </p:nvGrpSpPr>
        <p:grpSpPr>
          <a:xfrm flipH="1">
            <a:off x="244292" y="243900"/>
            <a:ext cx="8655872" cy="4652250"/>
            <a:chOff x="244292" y="243900"/>
            <a:chExt cx="8655872" cy="4652250"/>
          </a:xfrm>
        </p:grpSpPr>
        <p:grpSp>
          <p:nvGrpSpPr>
            <p:cNvPr id="299" name="Google Shape;299;p56"/>
            <p:cNvGrpSpPr/>
            <p:nvPr/>
          </p:nvGrpSpPr>
          <p:grpSpPr>
            <a:xfrm>
              <a:off x="6576198" y="243900"/>
              <a:ext cx="2323966" cy="74400"/>
              <a:chOff x="6549300" y="620875"/>
              <a:chExt cx="2490320" cy="74400"/>
            </a:xfrm>
          </p:grpSpPr>
          <p:sp>
            <p:nvSpPr>
              <p:cNvPr id="300" name="Google Shape;300;p5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1" name="Google Shape;301;p5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2" name="Google Shape;302;p5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3" name="Google Shape;303;p5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4" name="Google Shape;304;p5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05" name="Google Shape;305;p56"/>
            <p:cNvGrpSpPr/>
            <p:nvPr/>
          </p:nvGrpSpPr>
          <p:grpSpPr>
            <a:xfrm rot="10800000">
              <a:off x="244292" y="4821750"/>
              <a:ext cx="2323966" cy="74400"/>
              <a:chOff x="6549300" y="620875"/>
              <a:chExt cx="2490320" cy="74400"/>
            </a:xfrm>
          </p:grpSpPr>
          <p:sp>
            <p:nvSpPr>
              <p:cNvPr id="306" name="Google Shape;306;p5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7" name="Google Shape;307;p5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8" name="Google Shape;308;p5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09" name="Google Shape;309;p5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10" name="Google Shape;310;p5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 name="Shape 311"/>
        <p:cNvGrpSpPr/>
        <p:nvPr/>
      </p:nvGrpSpPr>
      <p:grpSpPr>
        <a:xfrm>
          <a:off x="0" y="0"/>
          <a:ext cx="0" cy="0"/>
          <a:chOff x="0" y="0"/>
          <a:chExt cx="0" cy="0"/>
        </a:xfrm>
      </p:grpSpPr>
      <p:grpSp>
        <p:nvGrpSpPr>
          <p:cNvPr id="312" name="Google Shape;312;p57"/>
          <p:cNvGrpSpPr/>
          <p:nvPr/>
        </p:nvGrpSpPr>
        <p:grpSpPr>
          <a:xfrm>
            <a:off x="174450" y="175638"/>
            <a:ext cx="8795100" cy="4826700"/>
            <a:chOff x="174450" y="176325"/>
            <a:chExt cx="8795100" cy="4826700"/>
          </a:xfrm>
        </p:grpSpPr>
        <p:sp>
          <p:nvSpPr>
            <p:cNvPr id="313" name="Google Shape;313;p57"/>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14" name="Google Shape;314;p57"/>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315" name="Google Shape;315;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16" name="Google Shape;316;p57"/>
          <p:cNvGrpSpPr/>
          <p:nvPr/>
        </p:nvGrpSpPr>
        <p:grpSpPr>
          <a:xfrm flipH="1" rot="10800000">
            <a:off x="350316" y="2518114"/>
            <a:ext cx="8443350" cy="2323966"/>
            <a:chOff x="350316" y="556714"/>
            <a:chExt cx="8443350" cy="2323966"/>
          </a:xfrm>
        </p:grpSpPr>
        <p:grpSp>
          <p:nvGrpSpPr>
            <p:cNvPr id="317" name="Google Shape;317;p57"/>
            <p:cNvGrpSpPr/>
            <p:nvPr/>
          </p:nvGrpSpPr>
          <p:grpSpPr>
            <a:xfrm rot="-5400000">
              <a:off x="-774467" y="1681497"/>
              <a:ext cx="2323966" cy="74400"/>
              <a:chOff x="6549300" y="620875"/>
              <a:chExt cx="2490320" cy="74400"/>
            </a:xfrm>
          </p:grpSpPr>
          <p:sp>
            <p:nvSpPr>
              <p:cNvPr id="318" name="Google Shape;318;p5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19" name="Google Shape;319;p5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0" name="Google Shape;320;p5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1" name="Google Shape;321;p5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2" name="Google Shape;322;p5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23" name="Google Shape;323;p57"/>
            <p:cNvGrpSpPr/>
            <p:nvPr/>
          </p:nvGrpSpPr>
          <p:grpSpPr>
            <a:xfrm rot="-5400000">
              <a:off x="7594483" y="1681497"/>
              <a:ext cx="2323966" cy="74400"/>
              <a:chOff x="6549300" y="620875"/>
              <a:chExt cx="2490320" cy="74400"/>
            </a:xfrm>
          </p:grpSpPr>
          <p:sp>
            <p:nvSpPr>
              <p:cNvPr id="324" name="Google Shape;324;p5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5" name="Google Shape;325;p5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6" name="Google Shape;326;p5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7" name="Google Shape;327;p5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28" name="Google Shape;328;p5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29" name="Shape 329"/>
        <p:cNvGrpSpPr/>
        <p:nvPr/>
      </p:nvGrpSpPr>
      <p:grpSpPr>
        <a:xfrm>
          <a:off x="0" y="0"/>
          <a:ext cx="0" cy="0"/>
          <a:chOff x="0" y="0"/>
          <a:chExt cx="0" cy="0"/>
        </a:xfrm>
      </p:grpSpPr>
      <p:grpSp>
        <p:nvGrpSpPr>
          <p:cNvPr id="330" name="Google Shape;330;p58"/>
          <p:cNvGrpSpPr/>
          <p:nvPr/>
        </p:nvGrpSpPr>
        <p:grpSpPr>
          <a:xfrm>
            <a:off x="174450" y="175638"/>
            <a:ext cx="8795100" cy="4826700"/>
            <a:chOff x="174450" y="176325"/>
            <a:chExt cx="8795100" cy="4826700"/>
          </a:xfrm>
        </p:grpSpPr>
        <p:sp>
          <p:nvSpPr>
            <p:cNvPr id="331" name="Google Shape;331;p58"/>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32" name="Google Shape;332;p58"/>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333" name="Google Shape;333;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34" name="Google Shape;334;p58"/>
          <p:cNvGrpSpPr/>
          <p:nvPr/>
        </p:nvGrpSpPr>
        <p:grpSpPr>
          <a:xfrm>
            <a:off x="350316" y="556714"/>
            <a:ext cx="8443350" cy="2323966"/>
            <a:chOff x="350316" y="556714"/>
            <a:chExt cx="8443350" cy="2323966"/>
          </a:xfrm>
        </p:grpSpPr>
        <p:grpSp>
          <p:nvGrpSpPr>
            <p:cNvPr id="335" name="Google Shape;335;p58"/>
            <p:cNvGrpSpPr/>
            <p:nvPr/>
          </p:nvGrpSpPr>
          <p:grpSpPr>
            <a:xfrm rot="-5400000">
              <a:off x="-774467" y="1681497"/>
              <a:ext cx="2323966" cy="74400"/>
              <a:chOff x="6549300" y="620875"/>
              <a:chExt cx="2490320" cy="74400"/>
            </a:xfrm>
          </p:grpSpPr>
          <p:sp>
            <p:nvSpPr>
              <p:cNvPr id="336" name="Google Shape;336;p5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37" name="Google Shape;337;p5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38" name="Google Shape;338;p5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39" name="Google Shape;339;p5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40" name="Google Shape;340;p5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41" name="Google Shape;341;p58"/>
            <p:cNvGrpSpPr/>
            <p:nvPr/>
          </p:nvGrpSpPr>
          <p:grpSpPr>
            <a:xfrm rot="-5400000">
              <a:off x="7594483" y="1681497"/>
              <a:ext cx="2323966" cy="74400"/>
              <a:chOff x="6549300" y="620875"/>
              <a:chExt cx="2490320" cy="74400"/>
            </a:xfrm>
          </p:grpSpPr>
          <p:sp>
            <p:nvSpPr>
              <p:cNvPr id="342" name="Google Shape;342;p5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43" name="Google Shape;343;p5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44" name="Google Shape;344;p5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45" name="Google Shape;345;p5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46" name="Google Shape;346;p5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7" name="Shape 347"/>
        <p:cNvGrpSpPr/>
        <p:nvPr/>
      </p:nvGrpSpPr>
      <p:grpSpPr>
        <a:xfrm>
          <a:off x="0" y="0"/>
          <a:ext cx="0" cy="0"/>
          <a:chOff x="0" y="0"/>
          <a:chExt cx="0" cy="0"/>
        </a:xfrm>
      </p:grpSpPr>
      <p:grpSp>
        <p:nvGrpSpPr>
          <p:cNvPr id="348" name="Google Shape;348;p59"/>
          <p:cNvGrpSpPr/>
          <p:nvPr/>
        </p:nvGrpSpPr>
        <p:grpSpPr>
          <a:xfrm>
            <a:off x="501097" y="478065"/>
            <a:ext cx="6977160" cy="4187349"/>
            <a:chOff x="174441" y="-326550"/>
            <a:chExt cx="8795109" cy="3967547"/>
          </a:xfrm>
        </p:grpSpPr>
        <p:sp>
          <p:nvSpPr>
            <p:cNvPr id="349" name="Google Shape;349;p59"/>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50" name="Google Shape;350;p59"/>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351" name="Google Shape;351;p59"/>
          <p:cNvSpPr txBox="1"/>
          <p:nvPr>
            <p:ph type="title"/>
          </p:nvPr>
        </p:nvSpPr>
        <p:spPr>
          <a:xfrm>
            <a:off x="713225" y="764175"/>
            <a:ext cx="4448100" cy="91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4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2" name="Google Shape;352;p59"/>
          <p:cNvSpPr txBox="1"/>
          <p:nvPr>
            <p:ph idx="1" type="subTitle"/>
          </p:nvPr>
        </p:nvSpPr>
        <p:spPr>
          <a:xfrm>
            <a:off x="713225" y="1768225"/>
            <a:ext cx="44481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53" name="Google Shape;353;p59"/>
          <p:cNvSpPr txBox="1"/>
          <p:nvPr/>
        </p:nvSpPr>
        <p:spPr>
          <a:xfrm>
            <a:off x="713250" y="3611950"/>
            <a:ext cx="44481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s" sz="1000" u="none" cap="none" strike="noStrike">
                <a:solidFill>
                  <a:schemeClr val="dk1"/>
                </a:solidFill>
                <a:latin typeface="Arimo"/>
                <a:ea typeface="Arimo"/>
                <a:cs typeface="Arimo"/>
                <a:sym typeface="Arimo"/>
              </a:rPr>
              <a:t>CRÉDITOS:</a:t>
            </a:r>
            <a:r>
              <a:rPr b="0" i="0" lang="es" sz="1000" u="none" cap="none" strike="noStrike">
                <a:solidFill>
                  <a:schemeClr val="dk1"/>
                </a:solidFill>
                <a:latin typeface="Arimo"/>
                <a:ea typeface="Arimo"/>
                <a:cs typeface="Arimo"/>
                <a:sym typeface="Arimo"/>
              </a:rPr>
              <a:t> Esta plantilla es una creación de </a:t>
            </a:r>
            <a:r>
              <a:rPr b="1" i="0" lang="es" sz="1000" u="sng" cap="none" strike="noStrike">
                <a:solidFill>
                  <a:schemeClr val="dk1"/>
                </a:solidFill>
                <a:latin typeface="Arimo"/>
                <a:ea typeface="Arimo"/>
                <a:cs typeface="Arimo"/>
                <a:sym typeface="Arimo"/>
                <a:hlinkClick r:id="rId2">
                  <a:extLst>
                    <a:ext uri="{A12FA001-AC4F-418D-AE19-62706E023703}">
                      <ahyp:hlinkClr val="tx"/>
                    </a:ext>
                  </a:extLst>
                </a:hlinkClick>
              </a:rPr>
              <a:t>Slidesgo</a:t>
            </a:r>
            <a:r>
              <a:rPr b="0" i="0" lang="es" sz="1000" u="none" cap="none" strike="noStrike">
                <a:solidFill>
                  <a:schemeClr val="dk1"/>
                </a:solidFill>
                <a:latin typeface="Arimo"/>
                <a:ea typeface="Arimo"/>
                <a:cs typeface="Arimo"/>
                <a:sym typeface="Arimo"/>
              </a:rPr>
              <a:t>, e incluye iconos de </a:t>
            </a:r>
            <a:r>
              <a:rPr b="1" i="0" lang="es" sz="1000" u="sng" cap="none" strike="noStrike">
                <a:solidFill>
                  <a:schemeClr val="dk1"/>
                </a:solidFill>
                <a:latin typeface="Arimo"/>
                <a:ea typeface="Arimo"/>
                <a:cs typeface="Arimo"/>
                <a:sym typeface="Arimo"/>
                <a:hlinkClick r:id="rId3">
                  <a:extLst>
                    <a:ext uri="{A12FA001-AC4F-418D-AE19-62706E023703}">
                      <ahyp:hlinkClr val="tx"/>
                    </a:ext>
                  </a:extLst>
                </a:hlinkClick>
              </a:rPr>
              <a:t>Flaticon</a:t>
            </a:r>
            <a:r>
              <a:rPr b="0" i="0" lang="es" sz="1000" u="none" cap="none" strike="noStrike">
                <a:solidFill>
                  <a:schemeClr val="dk1"/>
                </a:solidFill>
                <a:latin typeface="Arimo"/>
                <a:ea typeface="Arimo"/>
                <a:cs typeface="Arimo"/>
                <a:sym typeface="Arimo"/>
              </a:rPr>
              <a:t> e infografías e imágenes de </a:t>
            </a:r>
            <a:r>
              <a:rPr b="1" i="0" lang="es" sz="1000" u="sng" cap="none" strike="noStrike">
                <a:solidFill>
                  <a:schemeClr val="dk1"/>
                </a:solidFill>
                <a:latin typeface="Arimo"/>
                <a:ea typeface="Arimo"/>
                <a:cs typeface="Arimo"/>
                <a:sym typeface="Arimo"/>
                <a:hlinkClick r:id="rId4">
                  <a:extLst>
                    <a:ext uri="{A12FA001-AC4F-418D-AE19-62706E023703}">
                      <ahyp:hlinkClr val="tx"/>
                    </a:ext>
                  </a:extLst>
                </a:hlinkClick>
              </a:rPr>
              <a:t>Freepik</a:t>
            </a:r>
            <a:r>
              <a:rPr b="0" i="0" lang="es" sz="1000" u="sng" cap="none" strike="noStrike">
                <a:solidFill>
                  <a:schemeClr val="dk1"/>
                </a:solidFill>
                <a:latin typeface="Arimo"/>
                <a:ea typeface="Arimo"/>
                <a:cs typeface="Arimo"/>
                <a:sym typeface="Arimo"/>
              </a:rPr>
              <a:t> </a:t>
            </a:r>
            <a:endParaRPr b="1" i="0" sz="1000" u="sng" cap="none" strike="noStrike">
              <a:solidFill>
                <a:schemeClr val="dk1"/>
              </a:solidFill>
              <a:latin typeface="Arimo"/>
              <a:ea typeface="Arimo"/>
              <a:cs typeface="Arimo"/>
              <a:sym typeface="Arimo"/>
            </a:endParaRPr>
          </a:p>
        </p:txBody>
      </p:sp>
      <p:grpSp>
        <p:nvGrpSpPr>
          <p:cNvPr id="354" name="Google Shape;354;p59"/>
          <p:cNvGrpSpPr/>
          <p:nvPr/>
        </p:nvGrpSpPr>
        <p:grpSpPr>
          <a:xfrm>
            <a:off x="244292" y="243900"/>
            <a:ext cx="8655872" cy="4652250"/>
            <a:chOff x="244292" y="243900"/>
            <a:chExt cx="8655872" cy="4652250"/>
          </a:xfrm>
        </p:grpSpPr>
        <p:grpSp>
          <p:nvGrpSpPr>
            <p:cNvPr id="355" name="Google Shape;355;p59"/>
            <p:cNvGrpSpPr/>
            <p:nvPr/>
          </p:nvGrpSpPr>
          <p:grpSpPr>
            <a:xfrm>
              <a:off x="6576198" y="243900"/>
              <a:ext cx="2323966" cy="74400"/>
              <a:chOff x="6549300" y="620875"/>
              <a:chExt cx="2490320" cy="74400"/>
            </a:xfrm>
          </p:grpSpPr>
          <p:sp>
            <p:nvSpPr>
              <p:cNvPr id="356" name="Google Shape;356;p5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57" name="Google Shape;357;p5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58" name="Google Shape;358;p5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59" name="Google Shape;359;p5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60" name="Google Shape;360;p5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61" name="Google Shape;361;p59"/>
            <p:cNvGrpSpPr/>
            <p:nvPr/>
          </p:nvGrpSpPr>
          <p:grpSpPr>
            <a:xfrm rot="10800000">
              <a:off x="244292" y="4821750"/>
              <a:ext cx="2323966" cy="74400"/>
              <a:chOff x="6549300" y="620875"/>
              <a:chExt cx="2490320" cy="74400"/>
            </a:xfrm>
          </p:grpSpPr>
          <p:sp>
            <p:nvSpPr>
              <p:cNvPr id="362" name="Google Shape;362;p5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63" name="Google Shape;363;p5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64" name="Google Shape;364;p5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65" name="Google Shape;365;p5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66" name="Google Shape;366;p5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367" name="Shape 367"/>
        <p:cNvGrpSpPr/>
        <p:nvPr/>
      </p:nvGrpSpPr>
      <p:grpSpPr>
        <a:xfrm>
          <a:off x="0" y="0"/>
          <a:ext cx="0" cy="0"/>
          <a:chOff x="0" y="0"/>
          <a:chExt cx="0" cy="0"/>
        </a:xfrm>
      </p:grpSpPr>
      <p:grpSp>
        <p:nvGrpSpPr>
          <p:cNvPr id="368" name="Google Shape;368;p60"/>
          <p:cNvGrpSpPr/>
          <p:nvPr/>
        </p:nvGrpSpPr>
        <p:grpSpPr>
          <a:xfrm>
            <a:off x="174450" y="175638"/>
            <a:ext cx="8795100" cy="4826700"/>
            <a:chOff x="174450" y="176325"/>
            <a:chExt cx="8795100" cy="4826700"/>
          </a:xfrm>
        </p:grpSpPr>
        <p:sp>
          <p:nvSpPr>
            <p:cNvPr id="369" name="Google Shape;369;p60"/>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70" name="Google Shape;370;p60"/>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371" name="Google Shape;371;p6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2" name="Google Shape;372;p60"/>
          <p:cNvSpPr txBox="1"/>
          <p:nvPr>
            <p:ph idx="1" type="body"/>
          </p:nvPr>
        </p:nvSpPr>
        <p:spPr>
          <a:xfrm>
            <a:off x="720000" y="1215750"/>
            <a:ext cx="6264000" cy="338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2"/>
              </a:buClr>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373" name="Google Shape;373;p60"/>
          <p:cNvGrpSpPr/>
          <p:nvPr/>
        </p:nvGrpSpPr>
        <p:grpSpPr>
          <a:xfrm>
            <a:off x="350316" y="556714"/>
            <a:ext cx="8443350" cy="2323966"/>
            <a:chOff x="350316" y="556714"/>
            <a:chExt cx="8443350" cy="2323966"/>
          </a:xfrm>
        </p:grpSpPr>
        <p:grpSp>
          <p:nvGrpSpPr>
            <p:cNvPr id="374" name="Google Shape;374;p60"/>
            <p:cNvGrpSpPr/>
            <p:nvPr/>
          </p:nvGrpSpPr>
          <p:grpSpPr>
            <a:xfrm rot="-5400000">
              <a:off x="-774467" y="1681497"/>
              <a:ext cx="2323966" cy="74400"/>
              <a:chOff x="6549300" y="620875"/>
              <a:chExt cx="2490320" cy="74400"/>
            </a:xfrm>
          </p:grpSpPr>
          <p:sp>
            <p:nvSpPr>
              <p:cNvPr id="375" name="Google Shape;375;p60"/>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76" name="Google Shape;376;p60"/>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77" name="Google Shape;377;p60"/>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78" name="Google Shape;378;p60"/>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79" name="Google Shape;379;p60"/>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80" name="Google Shape;380;p60"/>
            <p:cNvGrpSpPr/>
            <p:nvPr/>
          </p:nvGrpSpPr>
          <p:grpSpPr>
            <a:xfrm rot="-5400000">
              <a:off x="7594483" y="1681497"/>
              <a:ext cx="2323966" cy="74400"/>
              <a:chOff x="6549300" y="620875"/>
              <a:chExt cx="2490320" cy="74400"/>
            </a:xfrm>
          </p:grpSpPr>
          <p:sp>
            <p:nvSpPr>
              <p:cNvPr id="381" name="Google Shape;381;p60"/>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82" name="Google Shape;382;p60"/>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83" name="Google Shape;383;p60"/>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84" name="Google Shape;384;p60"/>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85" name="Google Shape;385;p60"/>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3"/>
          <p:cNvGrpSpPr/>
          <p:nvPr/>
        </p:nvGrpSpPr>
        <p:grpSpPr>
          <a:xfrm>
            <a:off x="174450" y="175638"/>
            <a:ext cx="8795100" cy="4826700"/>
            <a:chOff x="174450" y="176325"/>
            <a:chExt cx="8795100" cy="4826700"/>
          </a:xfrm>
        </p:grpSpPr>
        <p:sp>
          <p:nvSpPr>
            <p:cNvPr id="26" name="Google Shape;26;p43"/>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27" name="Google Shape;27;p43"/>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28" name="Google Shape;28;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 name="Google Shape;29;p43"/>
          <p:cNvSpPr txBox="1"/>
          <p:nvPr>
            <p:ph idx="1" type="body"/>
          </p:nvPr>
        </p:nvSpPr>
        <p:spPr>
          <a:xfrm>
            <a:off x="720000" y="1215751"/>
            <a:ext cx="7704000" cy="357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grpSp>
        <p:nvGrpSpPr>
          <p:cNvPr id="30" name="Google Shape;30;p43"/>
          <p:cNvGrpSpPr/>
          <p:nvPr/>
        </p:nvGrpSpPr>
        <p:grpSpPr>
          <a:xfrm>
            <a:off x="350316" y="556714"/>
            <a:ext cx="8443298" cy="4273736"/>
            <a:chOff x="350316" y="556714"/>
            <a:chExt cx="8443298" cy="4273736"/>
          </a:xfrm>
        </p:grpSpPr>
        <p:grpSp>
          <p:nvGrpSpPr>
            <p:cNvPr id="31" name="Google Shape;31;p43"/>
            <p:cNvGrpSpPr/>
            <p:nvPr/>
          </p:nvGrpSpPr>
          <p:grpSpPr>
            <a:xfrm flipH="1" rot="10800000">
              <a:off x="6469648" y="4756050"/>
              <a:ext cx="2323966" cy="74400"/>
              <a:chOff x="6549300" y="620875"/>
              <a:chExt cx="2490320" cy="74400"/>
            </a:xfrm>
          </p:grpSpPr>
          <p:sp>
            <p:nvSpPr>
              <p:cNvPr id="32" name="Google Shape;32;p4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3" name="Google Shape;33;p4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4" name="Google Shape;34;p4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5" name="Google Shape;35;p4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6" name="Google Shape;36;p4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7" name="Google Shape;37;p43"/>
            <p:cNvGrpSpPr/>
            <p:nvPr/>
          </p:nvGrpSpPr>
          <p:grpSpPr>
            <a:xfrm rot="-5400000">
              <a:off x="-774467" y="1681497"/>
              <a:ext cx="2323966" cy="74400"/>
              <a:chOff x="6549300" y="620875"/>
              <a:chExt cx="2490320" cy="74400"/>
            </a:xfrm>
          </p:grpSpPr>
          <p:sp>
            <p:nvSpPr>
              <p:cNvPr id="38" name="Google Shape;38;p4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9" name="Google Shape;39;p4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0" name="Google Shape;40;p4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1" name="Google Shape;41;p4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 name="Google Shape;42;p4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6" name="Shape 386"/>
        <p:cNvGrpSpPr/>
        <p:nvPr/>
      </p:nvGrpSpPr>
      <p:grpSpPr>
        <a:xfrm>
          <a:off x="0" y="0"/>
          <a:ext cx="0" cy="0"/>
          <a:chOff x="0" y="0"/>
          <a:chExt cx="0" cy="0"/>
        </a:xfrm>
      </p:grpSpPr>
      <p:grpSp>
        <p:nvGrpSpPr>
          <p:cNvPr id="387" name="Google Shape;387;p64"/>
          <p:cNvGrpSpPr/>
          <p:nvPr/>
        </p:nvGrpSpPr>
        <p:grpSpPr>
          <a:xfrm>
            <a:off x="968495" y="478075"/>
            <a:ext cx="7206712" cy="4187349"/>
            <a:chOff x="174441" y="-326550"/>
            <a:chExt cx="8795109" cy="3967547"/>
          </a:xfrm>
        </p:grpSpPr>
        <p:sp>
          <p:nvSpPr>
            <p:cNvPr id="388" name="Google Shape;388;p64"/>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89" name="Google Shape;389;p64"/>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390" name="Google Shape;390;p64"/>
          <p:cNvSpPr txBox="1"/>
          <p:nvPr>
            <p:ph type="title"/>
          </p:nvPr>
        </p:nvSpPr>
        <p:spPr>
          <a:xfrm>
            <a:off x="1787450" y="1307100"/>
            <a:ext cx="55692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grpSp>
        <p:nvGrpSpPr>
          <p:cNvPr id="391" name="Google Shape;391;p64"/>
          <p:cNvGrpSpPr/>
          <p:nvPr/>
        </p:nvGrpSpPr>
        <p:grpSpPr>
          <a:xfrm flipH="1">
            <a:off x="244292" y="243900"/>
            <a:ext cx="8655872" cy="4652250"/>
            <a:chOff x="244292" y="243900"/>
            <a:chExt cx="8655872" cy="4652250"/>
          </a:xfrm>
        </p:grpSpPr>
        <p:grpSp>
          <p:nvGrpSpPr>
            <p:cNvPr id="392" name="Google Shape;392;p64"/>
            <p:cNvGrpSpPr/>
            <p:nvPr/>
          </p:nvGrpSpPr>
          <p:grpSpPr>
            <a:xfrm>
              <a:off x="6576198" y="243900"/>
              <a:ext cx="2323966" cy="74400"/>
              <a:chOff x="6549300" y="620875"/>
              <a:chExt cx="2490320" cy="74400"/>
            </a:xfrm>
          </p:grpSpPr>
          <p:sp>
            <p:nvSpPr>
              <p:cNvPr id="393" name="Google Shape;393;p6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94" name="Google Shape;394;p6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95" name="Google Shape;395;p6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96" name="Google Shape;396;p6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397" name="Google Shape;397;p6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398" name="Google Shape;398;p64"/>
            <p:cNvGrpSpPr/>
            <p:nvPr/>
          </p:nvGrpSpPr>
          <p:grpSpPr>
            <a:xfrm rot="10800000">
              <a:off x="244292" y="4821750"/>
              <a:ext cx="2323966" cy="74400"/>
              <a:chOff x="6549300" y="620875"/>
              <a:chExt cx="2490320" cy="74400"/>
            </a:xfrm>
          </p:grpSpPr>
          <p:sp>
            <p:nvSpPr>
              <p:cNvPr id="399" name="Google Shape;399;p6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00" name="Google Shape;400;p6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01" name="Google Shape;401;p6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02" name="Google Shape;402;p6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03" name="Google Shape;403;p6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nvGrpSpPr>
          <p:cNvPr id="404" name="Google Shape;404;p64"/>
          <p:cNvGrpSpPr/>
          <p:nvPr/>
        </p:nvGrpSpPr>
        <p:grpSpPr>
          <a:xfrm>
            <a:off x="438788" y="884818"/>
            <a:ext cx="8266887" cy="3507457"/>
            <a:chOff x="244288" y="884818"/>
            <a:chExt cx="8266887" cy="3507457"/>
          </a:xfrm>
        </p:grpSpPr>
        <p:grpSp>
          <p:nvGrpSpPr>
            <p:cNvPr id="405" name="Google Shape;405;p64"/>
            <p:cNvGrpSpPr/>
            <p:nvPr/>
          </p:nvGrpSpPr>
          <p:grpSpPr>
            <a:xfrm>
              <a:off x="244288" y="884818"/>
              <a:ext cx="1710590" cy="1338104"/>
              <a:chOff x="1168188" y="1230829"/>
              <a:chExt cx="2011512" cy="1573500"/>
            </a:xfrm>
          </p:grpSpPr>
          <p:grpSp>
            <p:nvGrpSpPr>
              <p:cNvPr id="406" name="Google Shape;406;p64"/>
              <p:cNvGrpSpPr/>
              <p:nvPr/>
            </p:nvGrpSpPr>
            <p:grpSpPr>
              <a:xfrm>
                <a:off x="1168188" y="1230829"/>
                <a:ext cx="2011512" cy="1573500"/>
                <a:chOff x="8820125" y="2932104"/>
                <a:chExt cx="2011512" cy="1573500"/>
              </a:xfrm>
            </p:grpSpPr>
            <p:sp>
              <p:nvSpPr>
                <p:cNvPr id="407" name="Google Shape;407;p64"/>
                <p:cNvSpPr/>
                <p:nvPr/>
              </p:nvSpPr>
              <p:spPr>
                <a:xfrm>
                  <a:off x="8820125" y="2932104"/>
                  <a:ext cx="2008500" cy="1573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408" name="Google Shape;408;p64"/>
                <p:cNvCxnSpPr/>
                <p:nvPr/>
              </p:nvCxnSpPr>
              <p:spPr>
                <a:xfrm>
                  <a:off x="8820137" y="3054784"/>
                  <a:ext cx="2011500" cy="0"/>
                </a:xfrm>
                <a:prstGeom prst="straightConnector1">
                  <a:avLst/>
                </a:prstGeom>
                <a:noFill/>
                <a:ln cap="flat" cmpd="sng" w="9525">
                  <a:solidFill>
                    <a:schemeClr val="accent2"/>
                  </a:solidFill>
                  <a:prstDash val="solid"/>
                  <a:round/>
                  <a:headEnd len="sm" w="sm" type="none"/>
                  <a:tailEnd len="sm" w="sm" type="none"/>
                </a:ln>
              </p:spPr>
            </p:cxnSp>
          </p:grpSp>
          <p:grpSp>
            <p:nvGrpSpPr>
              <p:cNvPr id="409" name="Google Shape;409;p64"/>
              <p:cNvGrpSpPr/>
              <p:nvPr/>
            </p:nvGrpSpPr>
            <p:grpSpPr>
              <a:xfrm>
                <a:off x="1309650" y="1472416"/>
                <a:ext cx="1728566" cy="1172134"/>
                <a:chOff x="1309650" y="1472416"/>
                <a:chExt cx="1728566" cy="1172134"/>
              </a:xfrm>
            </p:grpSpPr>
            <p:grpSp>
              <p:nvGrpSpPr>
                <p:cNvPr id="410" name="Google Shape;410;p64"/>
                <p:cNvGrpSpPr/>
                <p:nvPr/>
              </p:nvGrpSpPr>
              <p:grpSpPr>
                <a:xfrm>
                  <a:off x="1309650" y="1472450"/>
                  <a:ext cx="868800" cy="1172100"/>
                  <a:chOff x="9920425" y="3117000"/>
                  <a:chExt cx="868800" cy="1172100"/>
                </a:xfrm>
              </p:grpSpPr>
              <p:sp>
                <p:nvSpPr>
                  <p:cNvPr id="411" name="Google Shape;411;p64"/>
                  <p:cNvSpPr/>
                  <p:nvPr/>
                </p:nvSpPr>
                <p:spPr>
                  <a:xfrm>
                    <a:off x="9920425" y="3117000"/>
                    <a:ext cx="868800" cy="1172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412" name="Google Shape;412;p64"/>
                  <p:cNvGrpSpPr/>
                  <p:nvPr/>
                </p:nvGrpSpPr>
                <p:grpSpPr>
                  <a:xfrm>
                    <a:off x="10002175" y="3212556"/>
                    <a:ext cx="705300" cy="190728"/>
                    <a:chOff x="10065000" y="3196075"/>
                    <a:chExt cx="705300" cy="125628"/>
                  </a:xfrm>
                </p:grpSpPr>
                <p:sp>
                  <p:nvSpPr>
                    <p:cNvPr id="413" name="Google Shape;413;p64"/>
                    <p:cNvSpPr/>
                    <p:nvPr/>
                  </p:nvSpPr>
                  <p:spPr>
                    <a:xfrm>
                      <a:off x="10065000" y="3196075"/>
                      <a:ext cx="705300" cy="2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14" name="Google Shape;414;p64"/>
                    <p:cNvSpPr/>
                    <p:nvPr/>
                  </p:nvSpPr>
                  <p:spPr>
                    <a:xfrm>
                      <a:off x="10065000" y="3245989"/>
                      <a:ext cx="705300" cy="2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15" name="Google Shape;415;p64"/>
                    <p:cNvSpPr/>
                    <p:nvPr/>
                  </p:nvSpPr>
                  <p:spPr>
                    <a:xfrm>
                      <a:off x="10065000" y="3295903"/>
                      <a:ext cx="705300" cy="2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nvGrpSpPr>
                <p:cNvPr id="416" name="Google Shape;416;p64"/>
                <p:cNvGrpSpPr/>
                <p:nvPr/>
              </p:nvGrpSpPr>
              <p:grpSpPr>
                <a:xfrm>
                  <a:off x="2274348" y="1472416"/>
                  <a:ext cx="763868" cy="325316"/>
                  <a:chOff x="9220470" y="1332238"/>
                  <a:chExt cx="1188900" cy="325316"/>
                </a:xfrm>
              </p:grpSpPr>
              <p:sp>
                <p:nvSpPr>
                  <p:cNvPr id="417" name="Google Shape;417;p64"/>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18" name="Google Shape;418;p64"/>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19" name="Google Shape;419;p64"/>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0" name="Google Shape;420;p64"/>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1" name="Google Shape;421;p64"/>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2" name="Google Shape;422;p64"/>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3" name="Google Shape;423;p64"/>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424" name="Google Shape;424;p64"/>
                <p:cNvGrpSpPr/>
                <p:nvPr/>
              </p:nvGrpSpPr>
              <p:grpSpPr>
                <a:xfrm>
                  <a:off x="2274388" y="2237450"/>
                  <a:ext cx="763800" cy="407100"/>
                  <a:chOff x="9972888" y="3117000"/>
                  <a:chExt cx="763800" cy="407100"/>
                </a:xfrm>
              </p:grpSpPr>
              <p:sp>
                <p:nvSpPr>
                  <p:cNvPr id="425" name="Google Shape;425;p64"/>
                  <p:cNvSpPr/>
                  <p:nvPr/>
                </p:nvSpPr>
                <p:spPr>
                  <a:xfrm>
                    <a:off x="9972888" y="3117000"/>
                    <a:ext cx="763800" cy="407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426" name="Google Shape;426;p64"/>
                  <p:cNvGrpSpPr/>
                  <p:nvPr/>
                </p:nvGrpSpPr>
                <p:grpSpPr>
                  <a:xfrm>
                    <a:off x="10037675" y="3169975"/>
                    <a:ext cx="634200" cy="142149"/>
                    <a:chOff x="10100500" y="3168028"/>
                    <a:chExt cx="634200" cy="93630"/>
                  </a:xfrm>
                </p:grpSpPr>
                <p:sp>
                  <p:nvSpPr>
                    <p:cNvPr id="427" name="Google Shape;427;p64"/>
                    <p:cNvSpPr/>
                    <p:nvPr/>
                  </p:nvSpPr>
                  <p:spPr>
                    <a:xfrm>
                      <a:off x="10100500" y="3168028"/>
                      <a:ext cx="634200" cy="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8" name="Google Shape;428;p64"/>
                    <p:cNvSpPr/>
                    <p:nvPr/>
                  </p:nvSpPr>
                  <p:spPr>
                    <a:xfrm>
                      <a:off x="10100500" y="3205243"/>
                      <a:ext cx="634200" cy="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29" name="Google Shape;429;p64"/>
                    <p:cNvSpPr/>
                    <p:nvPr/>
                  </p:nvSpPr>
                  <p:spPr>
                    <a:xfrm>
                      <a:off x="10100500" y="3242458"/>
                      <a:ext cx="634200" cy="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nvGrpSpPr>
                <p:cNvPr id="430" name="Google Shape;430;p64"/>
                <p:cNvGrpSpPr/>
                <p:nvPr/>
              </p:nvGrpSpPr>
              <p:grpSpPr>
                <a:xfrm>
                  <a:off x="2307088" y="1978725"/>
                  <a:ext cx="698400" cy="77700"/>
                  <a:chOff x="9368075" y="2460800"/>
                  <a:chExt cx="698400" cy="77700"/>
                </a:xfrm>
              </p:grpSpPr>
              <p:sp>
                <p:nvSpPr>
                  <p:cNvPr id="431" name="Google Shape;431;p64"/>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32" name="Google Shape;432;p64"/>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grpSp>
          <p:nvGrpSpPr>
            <p:cNvPr id="433" name="Google Shape;433;p64"/>
            <p:cNvGrpSpPr/>
            <p:nvPr/>
          </p:nvGrpSpPr>
          <p:grpSpPr>
            <a:xfrm>
              <a:off x="7827475" y="3255275"/>
              <a:ext cx="683700" cy="1137000"/>
              <a:chOff x="-1144200" y="2928625"/>
              <a:chExt cx="683700" cy="1137000"/>
            </a:xfrm>
          </p:grpSpPr>
          <p:sp>
            <p:nvSpPr>
              <p:cNvPr id="434" name="Google Shape;434;p64"/>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35" name="Google Shape;435;p64"/>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436" name="Google Shape;436;p64"/>
              <p:cNvGrpSpPr/>
              <p:nvPr/>
            </p:nvGrpSpPr>
            <p:grpSpPr>
              <a:xfrm>
                <a:off x="-1080750" y="3107500"/>
                <a:ext cx="556800" cy="752050"/>
                <a:chOff x="-1080750" y="3107500"/>
                <a:chExt cx="556800" cy="752050"/>
              </a:xfrm>
            </p:grpSpPr>
            <p:sp>
              <p:nvSpPr>
                <p:cNvPr id="437" name="Google Shape;437;p64"/>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38" name="Google Shape;438;p64"/>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39" name="Google Shape;439;p64"/>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0" name="Google Shape;440;p64"/>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1" name="Google Shape;441;p64"/>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2" name="Google Shape;442;p64"/>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3" name="Google Shape;443;p64"/>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4" name="Google Shape;444;p64"/>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5" name="Google Shape;445;p64"/>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6" name="Google Shape;446;p64"/>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7" name="Google Shape;447;p64"/>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8" name="Google Shape;448;p64"/>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49" name="Google Shape;449;p64"/>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50" name="Google Shape;450;p64"/>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51" name="Google Shape;451;p64"/>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2" name="Shape 452"/>
        <p:cNvGrpSpPr/>
        <p:nvPr/>
      </p:nvGrpSpPr>
      <p:grpSpPr>
        <a:xfrm>
          <a:off x="0" y="0"/>
          <a:ext cx="0" cy="0"/>
          <a:chOff x="0" y="0"/>
          <a:chExt cx="0" cy="0"/>
        </a:xfrm>
      </p:grpSpPr>
      <p:grpSp>
        <p:nvGrpSpPr>
          <p:cNvPr id="453" name="Google Shape;453;p65"/>
          <p:cNvGrpSpPr/>
          <p:nvPr/>
        </p:nvGrpSpPr>
        <p:grpSpPr>
          <a:xfrm>
            <a:off x="880097" y="439290"/>
            <a:ext cx="6977160" cy="4187349"/>
            <a:chOff x="174441" y="-326550"/>
            <a:chExt cx="8795109" cy="3967547"/>
          </a:xfrm>
        </p:grpSpPr>
        <p:sp>
          <p:nvSpPr>
            <p:cNvPr id="454" name="Google Shape;454;p65"/>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55" name="Google Shape;455;p65"/>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456" name="Google Shape;456;p65"/>
          <p:cNvGrpSpPr/>
          <p:nvPr/>
        </p:nvGrpSpPr>
        <p:grpSpPr>
          <a:xfrm>
            <a:off x="536400" y="802025"/>
            <a:ext cx="7780806" cy="4021571"/>
            <a:chOff x="536400" y="802025"/>
            <a:chExt cx="7780806" cy="4021571"/>
          </a:xfrm>
        </p:grpSpPr>
        <p:grpSp>
          <p:nvGrpSpPr>
            <p:cNvPr id="457" name="Google Shape;457;p65"/>
            <p:cNvGrpSpPr/>
            <p:nvPr/>
          </p:nvGrpSpPr>
          <p:grpSpPr>
            <a:xfrm>
              <a:off x="6505247" y="3767768"/>
              <a:ext cx="1811959" cy="1055828"/>
              <a:chOff x="9312437" y="1665650"/>
              <a:chExt cx="2011500" cy="1172100"/>
            </a:xfrm>
          </p:grpSpPr>
          <p:sp>
            <p:nvSpPr>
              <p:cNvPr id="458" name="Google Shape;458;p65"/>
              <p:cNvSpPr/>
              <p:nvPr/>
            </p:nvSpPr>
            <p:spPr>
              <a:xfrm>
                <a:off x="9312437" y="166565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459" name="Google Shape;459;p65"/>
              <p:cNvCxnSpPr/>
              <p:nvPr/>
            </p:nvCxnSpPr>
            <p:spPr>
              <a:xfrm>
                <a:off x="9312437" y="1788346"/>
                <a:ext cx="2011500" cy="0"/>
              </a:xfrm>
              <a:prstGeom prst="straightConnector1">
                <a:avLst/>
              </a:prstGeom>
              <a:noFill/>
              <a:ln cap="flat" cmpd="sng" w="9525">
                <a:solidFill>
                  <a:schemeClr val="accent2"/>
                </a:solidFill>
                <a:prstDash val="solid"/>
                <a:round/>
                <a:headEnd len="sm" w="sm" type="none"/>
                <a:tailEnd len="sm" w="sm" type="none"/>
              </a:ln>
            </p:spPr>
          </p:cxnSp>
          <p:sp>
            <p:nvSpPr>
              <p:cNvPr id="460" name="Google Shape;460;p65"/>
              <p:cNvSpPr/>
              <p:nvPr/>
            </p:nvSpPr>
            <p:spPr>
              <a:xfrm>
                <a:off x="9368075" y="1929625"/>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1" name="Google Shape;461;p65"/>
              <p:cNvSpPr/>
              <p:nvPr/>
            </p:nvSpPr>
            <p:spPr>
              <a:xfrm>
                <a:off x="9368075" y="197954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2" name="Google Shape;462;p65"/>
              <p:cNvSpPr/>
              <p:nvPr/>
            </p:nvSpPr>
            <p:spPr>
              <a:xfrm>
                <a:off x="9368075" y="202946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3" name="Google Shape;463;p65"/>
              <p:cNvSpPr/>
              <p:nvPr/>
            </p:nvSpPr>
            <p:spPr>
              <a:xfrm>
                <a:off x="9368075" y="207938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4" name="Google Shape;464;p65"/>
              <p:cNvSpPr/>
              <p:nvPr/>
            </p:nvSpPr>
            <p:spPr>
              <a:xfrm>
                <a:off x="9368075" y="212930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5" name="Google Shape;465;p65"/>
              <p:cNvSpPr/>
              <p:nvPr/>
            </p:nvSpPr>
            <p:spPr>
              <a:xfrm>
                <a:off x="9368075" y="217922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6" name="Google Shape;466;p65"/>
              <p:cNvSpPr/>
              <p:nvPr/>
            </p:nvSpPr>
            <p:spPr>
              <a:xfrm>
                <a:off x="9368075" y="222914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467" name="Google Shape;467;p65"/>
              <p:cNvGrpSpPr/>
              <p:nvPr/>
            </p:nvGrpSpPr>
            <p:grpSpPr>
              <a:xfrm>
                <a:off x="9368086" y="2328964"/>
                <a:ext cx="698400" cy="263142"/>
                <a:chOff x="9368086" y="2328964"/>
                <a:chExt cx="698400" cy="263142"/>
              </a:xfrm>
            </p:grpSpPr>
            <p:sp>
              <p:nvSpPr>
                <p:cNvPr id="468" name="Google Shape;468;p65"/>
                <p:cNvSpPr/>
                <p:nvPr/>
              </p:nvSpPr>
              <p:spPr>
                <a:xfrm>
                  <a:off x="9368086" y="2328964"/>
                  <a:ext cx="698400" cy="113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9" name="Google Shape;469;p65"/>
                <p:cNvSpPr/>
                <p:nvPr/>
              </p:nvSpPr>
              <p:spPr>
                <a:xfrm>
                  <a:off x="9368086" y="2478706"/>
                  <a:ext cx="698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nvGrpSpPr>
            <p:cNvPr id="470" name="Google Shape;470;p65"/>
            <p:cNvGrpSpPr/>
            <p:nvPr/>
          </p:nvGrpSpPr>
          <p:grpSpPr>
            <a:xfrm>
              <a:off x="536400" y="802025"/>
              <a:ext cx="1260307" cy="967800"/>
              <a:chOff x="9185600" y="1152775"/>
              <a:chExt cx="1260307" cy="967800"/>
            </a:xfrm>
          </p:grpSpPr>
          <p:sp>
            <p:nvSpPr>
              <p:cNvPr id="471" name="Google Shape;471;p65"/>
              <p:cNvSpPr/>
              <p:nvPr/>
            </p:nvSpPr>
            <p:spPr>
              <a:xfrm>
                <a:off x="9185600" y="1152775"/>
                <a:ext cx="1258500" cy="9678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472" name="Google Shape;472;p65"/>
              <p:cNvCxnSpPr/>
              <p:nvPr/>
            </p:nvCxnSpPr>
            <p:spPr>
              <a:xfrm>
                <a:off x="9185607" y="1275471"/>
                <a:ext cx="1260300" cy="0"/>
              </a:xfrm>
              <a:prstGeom prst="straightConnector1">
                <a:avLst/>
              </a:prstGeom>
              <a:noFill/>
              <a:ln cap="flat" cmpd="sng" w="9525">
                <a:solidFill>
                  <a:schemeClr val="accent2"/>
                </a:solidFill>
                <a:prstDash val="solid"/>
                <a:round/>
                <a:headEnd len="sm" w="sm" type="none"/>
                <a:tailEnd len="sm" w="sm" type="none"/>
              </a:ln>
            </p:spPr>
          </p:cxnSp>
          <p:grpSp>
            <p:nvGrpSpPr>
              <p:cNvPr id="473" name="Google Shape;473;p65"/>
              <p:cNvGrpSpPr/>
              <p:nvPr/>
            </p:nvGrpSpPr>
            <p:grpSpPr>
              <a:xfrm>
                <a:off x="9272252" y="1332250"/>
                <a:ext cx="1084871" cy="608875"/>
                <a:chOff x="9220470" y="1332238"/>
                <a:chExt cx="1188900" cy="608875"/>
              </a:xfrm>
            </p:grpSpPr>
            <p:sp>
              <p:nvSpPr>
                <p:cNvPr id="474" name="Google Shape;474;p65"/>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75" name="Google Shape;475;p65"/>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76" name="Google Shape;476;p65"/>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77" name="Google Shape;477;p65"/>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78" name="Google Shape;478;p65"/>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79" name="Google Shape;479;p65"/>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80" name="Google Shape;480;p65"/>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81" name="Google Shape;481;p65"/>
                <p:cNvSpPr/>
                <p:nvPr/>
              </p:nvSpPr>
              <p:spPr>
                <a:xfrm>
                  <a:off x="9220470" y="1681663"/>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482" name="Google Shape;482;p65"/>
                <p:cNvGrpSpPr/>
                <p:nvPr/>
              </p:nvGrpSpPr>
              <p:grpSpPr>
                <a:xfrm>
                  <a:off x="9220470" y="1863413"/>
                  <a:ext cx="437617" cy="77700"/>
                  <a:chOff x="9368075" y="2460800"/>
                  <a:chExt cx="698400" cy="77700"/>
                </a:xfrm>
              </p:grpSpPr>
              <p:sp>
                <p:nvSpPr>
                  <p:cNvPr id="483" name="Google Shape;483;p65"/>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84" name="Google Shape;484;p65"/>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485" name="Google Shape;485;p65"/>
                <p:cNvSpPr/>
                <p:nvPr/>
              </p:nvSpPr>
              <p:spPr>
                <a:xfrm>
                  <a:off x="9220470" y="1731586"/>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86" name="Google Shape;486;p65"/>
                <p:cNvSpPr/>
                <p:nvPr/>
              </p:nvSpPr>
              <p:spPr>
                <a:xfrm>
                  <a:off x="9220470" y="1781510"/>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sp>
        <p:nvSpPr>
          <p:cNvPr id="487" name="Google Shape;487;p65"/>
          <p:cNvSpPr txBox="1"/>
          <p:nvPr>
            <p:ph type="title"/>
          </p:nvPr>
        </p:nvSpPr>
        <p:spPr>
          <a:xfrm>
            <a:off x="1315550" y="1254000"/>
            <a:ext cx="5650500" cy="196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88" name="Google Shape;488;p65"/>
          <p:cNvSpPr txBox="1"/>
          <p:nvPr>
            <p:ph idx="1" type="subTitle"/>
          </p:nvPr>
        </p:nvSpPr>
        <p:spPr>
          <a:xfrm>
            <a:off x="1315550" y="3218400"/>
            <a:ext cx="5650500" cy="67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grpSp>
        <p:nvGrpSpPr>
          <p:cNvPr id="489" name="Google Shape;489;p65"/>
          <p:cNvGrpSpPr/>
          <p:nvPr/>
        </p:nvGrpSpPr>
        <p:grpSpPr>
          <a:xfrm>
            <a:off x="374566" y="2280032"/>
            <a:ext cx="8394825" cy="2323973"/>
            <a:chOff x="374566" y="2274695"/>
            <a:chExt cx="8394825" cy="2323973"/>
          </a:xfrm>
        </p:grpSpPr>
        <p:grpSp>
          <p:nvGrpSpPr>
            <p:cNvPr id="490" name="Google Shape;490;p65"/>
            <p:cNvGrpSpPr/>
            <p:nvPr/>
          </p:nvGrpSpPr>
          <p:grpSpPr>
            <a:xfrm rot="5400000">
              <a:off x="7570208" y="3399478"/>
              <a:ext cx="2323966" cy="74400"/>
              <a:chOff x="6549300" y="620875"/>
              <a:chExt cx="2490320" cy="74400"/>
            </a:xfrm>
          </p:grpSpPr>
          <p:sp>
            <p:nvSpPr>
              <p:cNvPr id="491" name="Google Shape;491;p6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92" name="Google Shape;492;p6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93" name="Google Shape;493;p6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94" name="Google Shape;494;p6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95" name="Google Shape;495;p6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496" name="Google Shape;496;p65"/>
            <p:cNvGrpSpPr/>
            <p:nvPr/>
          </p:nvGrpSpPr>
          <p:grpSpPr>
            <a:xfrm rot="-5400000">
              <a:off x="-750217" y="3399485"/>
              <a:ext cx="2323966" cy="74400"/>
              <a:chOff x="4695611" y="620875"/>
              <a:chExt cx="2490320" cy="74400"/>
            </a:xfrm>
          </p:grpSpPr>
          <p:sp>
            <p:nvSpPr>
              <p:cNvPr id="497" name="Google Shape;497;p65"/>
              <p:cNvSpPr/>
              <p:nvPr/>
            </p:nvSpPr>
            <p:spPr>
              <a:xfrm flipH="1">
                <a:off x="6758131"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98" name="Google Shape;498;p65"/>
              <p:cNvSpPr/>
              <p:nvPr/>
            </p:nvSpPr>
            <p:spPr>
              <a:xfrm flipH="1">
                <a:off x="6242501"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99" name="Google Shape;499;p65"/>
              <p:cNvSpPr/>
              <p:nvPr/>
            </p:nvSpPr>
            <p:spPr>
              <a:xfrm flipH="1">
                <a:off x="5726871"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00" name="Google Shape;500;p65"/>
              <p:cNvSpPr/>
              <p:nvPr/>
            </p:nvSpPr>
            <p:spPr>
              <a:xfrm flipH="1">
                <a:off x="5211241"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01" name="Google Shape;501;p65"/>
              <p:cNvSpPr/>
              <p:nvPr/>
            </p:nvSpPr>
            <p:spPr>
              <a:xfrm flipH="1">
                <a:off x="4695611"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2" name="Shape 50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3" name="Shape 503"/>
        <p:cNvGrpSpPr/>
        <p:nvPr/>
      </p:nvGrpSpPr>
      <p:grpSpPr>
        <a:xfrm>
          <a:off x="0" y="0"/>
          <a:ext cx="0" cy="0"/>
          <a:chOff x="0" y="0"/>
          <a:chExt cx="0" cy="0"/>
        </a:xfrm>
      </p:grpSpPr>
      <p:grpSp>
        <p:nvGrpSpPr>
          <p:cNvPr id="504" name="Google Shape;504;p67"/>
          <p:cNvGrpSpPr/>
          <p:nvPr/>
        </p:nvGrpSpPr>
        <p:grpSpPr>
          <a:xfrm>
            <a:off x="174450" y="175638"/>
            <a:ext cx="8795100" cy="4826700"/>
            <a:chOff x="174450" y="176325"/>
            <a:chExt cx="8795100" cy="4826700"/>
          </a:xfrm>
        </p:grpSpPr>
        <p:sp>
          <p:nvSpPr>
            <p:cNvPr id="505" name="Google Shape;505;p67"/>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06" name="Google Shape;506;p67"/>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507" name="Google Shape;507;p67"/>
          <p:cNvGrpSpPr/>
          <p:nvPr/>
        </p:nvGrpSpPr>
        <p:grpSpPr>
          <a:xfrm>
            <a:off x="331175" y="558375"/>
            <a:ext cx="8483700" cy="4045612"/>
            <a:chOff x="331175" y="558375"/>
            <a:chExt cx="8483700" cy="4045612"/>
          </a:xfrm>
        </p:grpSpPr>
        <p:grpSp>
          <p:nvGrpSpPr>
            <p:cNvPr id="508" name="Google Shape;508;p67"/>
            <p:cNvGrpSpPr/>
            <p:nvPr/>
          </p:nvGrpSpPr>
          <p:grpSpPr>
            <a:xfrm>
              <a:off x="331175" y="3552825"/>
              <a:ext cx="920400" cy="1051162"/>
              <a:chOff x="1508750" y="36588"/>
              <a:chExt cx="920400" cy="1051162"/>
            </a:xfrm>
          </p:grpSpPr>
          <p:sp>
            <p:nvSpPr>
              <p:cNvPr id="509" name="Google Shape;509;p67"/>
              <p:cNvSpPr/>
              <p:nvPr/>
            </p:nvSpPr>
            <p:spPr>
              <a:xfrm>
                <a:off x="1508750" y="492250"/>
                <a:ext cx="920400" cy="595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10" name="Google Shape;510;p67"/>
              <p:cNvSpPr/>
              <p:nvPr/>
            </p:nvSpPr>
            <p:spPr>
              <a:xfrm rot="-2700000">
                <a:off x="1646085" y="170323"/>
                <a:ext cx="645730" cy="645730"/>
              </a:xfrm>
              <a:prstGeom prst="rtTriangle">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511" name="Google Shape;511;p67"/>
            <p:cNvGrpSpPr/>
            <p:nvPr/>
          </p:nvGrpSpPr>
          <p:grpSpPr>
            <a:xfrm>
              <a:off x="8131175" y="558375"/>
              <a:ext cx="683700" cy="1137000"/>
              <a:chOff x="-1144200" y="2928625"/>
              <a:chExt cx="683700" cy="1137000"/>
            </a:xfrm>
          </p:grpSpPr>
          <p:sp>
            <p:nvSpPr>
              <p:cNvPr id="512" name="Google Shape;512;p67"/>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13" name="Google Shape;513;p67"/>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514" name="Google Shape;514;p67"/>
              <p:cNvGrpSpPr/>
              <p:nvPr/>
            </p:nvGrpSpPr>
            <p:grpSpPr>
              <a:xfrm>
                <a:off x="-1080750" y="3107500"/>
                <a:ext cx="556800" cy="752050"/>
                <a:chOff x="-1080750" y="3107500"/>
                <a:chExt cx="556800" cy="752050"/>
              </a:xfrm>
            </p:grpSpPr>
            <p:sp>
              <p:nvSpPr>
                <p:cNvPr id="515" name="Google Shape;515;p67"/>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16" name="Google Shape;516;p67"/>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17" name="Google Shape;517;p67"/>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18" name="Google Shape;518;p67"/>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19" name="Google Shape;519;p67"/>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0" name="Google Shape;520;p67"/>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1" name="Google Shape;521;p67"/>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2" name="Google Shape;522;p67"/>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3" name="Google Shape;523;p67"/>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4" name="Google Shape;524;p67"/>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5" name="Google Shape;525;p67"/>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6" name="Google Shape;526;p67"/>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7" name="Google Shape;527;p67"/>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8" name="Google Shape;528;p67"/>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29" name="Google Shape;529;p67"/>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grpSp>
        <p:nvGrpSpPr>
          <p:cNvPr id="530" name="Google Shape;530;p67"/>
          <p:cNvGrpSpPr/>
          <p:nvPr/>
        </p:nvGrpSpPr>
        <p:grpSpPr>
          <a:xfrm>
            <a:off x="346058" y="4756047"/>
            <a:ext cx="8447556" cy="74403"/>
            <a:chOff x="346058" y="4756047"/>
            <a:chExt cx="8447556" cy="74403"/>
          </a:xfrm>
        </p:grpSpPr>
        <p:grpSp>
          <p:nvGrpSpPr>
            <p:cNvPr id="531" name="Google Shape;531;p67"/>
            <p:cNvGrpSpPr/>
            <p:nvPr/>
          </p:nvGrpSpPr>
          <p:grpSpPr>
            <a:xfrm flipH="1" rot="10800000">
              <a:off x="6469648" y="4756050"/>
              <a:ext cx="2323966" cy="74400"/>
              <a:chOff x="6549300" y="620875"/>
              <a:chExt cx="2490320" cy="74400"/>
            </a:xfrm>
          </p:grpSpPr>
          <p:sp>
            <p:nvSpPr>
              <p:cNvPr id="532" name="Google Shape;532;p6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33" name="Google Shape;533;p6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34" name="Google Shape;534;p6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35" name="Google Shape;535;p6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36" name="Google Shape;536;p6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537" name="Google Shape;537;p67"/>
            <p:cNvGrpSpPr/>
            <p:nvPr/>
          </p:nvGrpSpPr>
          <p:grpSpPr>
            <a:xfrm rot="10800000">
              <a:off x="346058" y="4756047"/>
              <a:ext cx="2323966" cy="74400"/>
              <a:chOff x="6549300" y="620875"/>
              <a:chExt cx="2490320" cy="74400"/>
            </a:xfrm>
          </p:grpSpPr>
          <p:sp>
            <p:nvSpPr>
              <p:cNvPr id="538" name="Google Shape;538;p6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39" name="Google Shape;539;p6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40" name="Google Shape;540;p6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41" name="Google Shape;541;p6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42" name="Google Shape;542;p6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43" name="Shape 543"/>
        <p:cNvGrpSpPr/>
        <p:nvPr/>
      </p:nvGrpSpPr>
      <p:grpSpPr>
        <a:xfrm>
          <a:off x="0" y="0"/>
          <a:ext cx="0" cy="0"/>
          <a:chOff x="0" y="0"/>
          <a:chExt cx="0" cy="0"/>
        </a:xfrm>
      </p:grpSpPr>
      <p:grpSp>
        <p:nvGrpSpPr>
          <p:cNvPr id="544" name="Google Shape;544;p68"/>
          <p:cNvGrpSpPr/>
          <p:nvPr/>
        </p:nvGrpSpPr>
        <p:grpSpPr>
          <a:xfrm>
            <a:off x="1331884" y="588337"/>
            <a:ext cx="6480236" cy="3889386"/>
            <a:chOff x="174441" y="-326550"/>
            <a:chExt cx="8795109" cy="3967547"/>
          </a:xfrm>
        </p:grpSpPr>
        <p:sp>
          <p:nvSpPr>
            <p:cNvPr id="545" name="Google Shape;545;p68"/>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46" name="Google Shape;546;p68"/>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547" name="Google Shape;547;p68"/>
          <p:cNvGrpSpPr/>
          <p:nvPr/>
        </p:nvGrpSpPr>
        <p:grpSpPr>
          <a:xfrm>
            <a:off x="448412" y="1052725"/>
            <a:ext cx="8082220" cy="3234675"/>
            <a:chOff x="448412" y="1052725"/>
            <a:chExt cx="8082220" cy="3234675"/>
          </a:xfrm>
        </p:grpSpPr>
        <p:grpSp>
          <p:nvGrpSpPr>
            <p:cNvPr id="548" name="Google Shape;548;p68"/>
            <p:cNvGrpSpPr/>
            <p:nvPr/>
          </p:nvGrpSpPr>
          <p:grpSpPr>
            <a:xfrm>
              <a:off x="448412" y="1052725"/>
              <a:ext cx="2011500" cy="1172100"/>
              <a:chOff x="9312437" y="1665650"/>
              <a:chExt cx="2011500" cy="1172100"/>
            </a:xfrm>
          </p:grpSpPr>
          <p:sp>
            <p:nvSpPr>
              <p:cNvPr id="549" name="Google Shape;549;p68"/>
              <p:cNvSpPr/>
              <p:nvPr/>
            </p:nvSpPr>
            <p:spPr>
              <a:xfrm>
                <a:off x="9312437" y="166565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550" name="Google Shape;550;p68"/>
              <p:cNvCxnSpPr/>
              <p:nvPr/>
            </p:nvCxnSpPr>
            <p:spPr>
              <a:xfrm>
                <a:off x="9312437" y="1788346"/>
                <a:ext cx="2011500" cy="0"/>
              </a:xfrm>
              <a:prstGeom prst="straightConnector1">
                <a:avLst/>
              </a:prstGeom>
              <a:noFill/>
              <a:ln cap="flat" cmpd="sng" w="9525">
                <a:solidFill>
                  <a:schemeClr val="accent2"/>
                </a:solidFill>
                <a:prstDash val="solid"/>
                <a:round/>
                <a:headEnd len="sm" w="sm" type="none"/>
                <a:tailEnd len="sm" w="sm" type="none"/>
              </a:ln>
            </p:spPr>
          </p:cxnSp>
          <p:sp>
            <p:nvSpPr>
              <p:cNvPr id="551" name="Google Shape;551;p68"/>
              <p:cNvSpPr/>
              <p:nvPr/>
            </p:nvSpPr>
            <p:spPr>
              <a:xfrm>
                <a:off x="9368075" y="1929625"/>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2" name="Google Shape;552;p68"/>
              <p:cNvSpPr/>
              <p:nvPr/>
            </p:nvSpPr>
            <p:spPr>
              <a:xfrm>
                <a:off x="9368075" y="1979544"/>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3" name="Google Shape;553;p68"/>
              <p:cNvSpPr/>
              <p:nvPr/>
            </p:nvSpPr>
            <p:spPr>
              <a:xfrm>
                <a:off x="9368075" y="2029464"/>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4" name="Google Shape;554;p68"/>
              <p:cNvSpPr/>
              <p:nvPr/>
            </p:nvSpPr>
            <p:spPr>
              <a:xfrm>
                <a:off x="9368075" y="2079383"/>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5" name="Google Shape;555;p68"/>
              <p:cNvSpPr/>
              <p:nvPr/>
            </p:nvSpPr>
            <p:spPr>
              <a:xfrm>
                <a:off x="9368075" y="2129303"/>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6" name="Google Shape;556;p68"/>
              <p:cNvSpPr/>
              <p:nvPr/>
            </p:nvSpPr>
            <p:spPr>
              <a:xfrm>
                <a:off x="9368075" y="2179222"/>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7" name="Google Shape;557;p68"/>
              <p:cNvSpPr/>
              <p:nvPr/>
            </p:nvSpPr>
            <p:spPr>
              <a:xfrm>
                <a:off x="9368075" y="2229142"/>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58" name="Google Shape;558;p68"/>
              <p:cNvSpPr/>
              <p:nvPr/>
            </p:nvSpPr>
            <p:spPr>
              <a:xfrm>
                <a:off x="9368075" y="2279050"/>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559" name="Google Shape;559;p68"/>
              <p:cNvGrpSpPr/>
              <p:nvPr/>
            </p:nvGrpSpPr>
            <p:grpSpPr>
              <a:xfrm>
                <a:off x="9368075" y="2460800"/>
                <a:ext cx="698400" cy="77700"/>
                <a:chOff x="9368075" y="2460800"/>
                <a:chExt cx="698400" cy="77700"/>
              </a:xfrm>
            </p:grpSpPr>
            <p:sp>
              <p:nvSpPr>
                <p:cNvPr id="560" name="Google Shape;560;p68"/>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61" name="Google Shape;561;p68"/>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562" name="Google Shape;562;p68"/>
              <p:cNvSpPr/>
              <p:nvPr/>
            </p:nvSpPr>
            <p:spPr>
              <a:xfrm>
                <a:off x="9368075" y="2328974"/>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63" name="Google Shape;563;p68"/>
              <p:cNvSpPr/>
              <p:nvPr/>
            </p:nvSpPr>
            <p:spPr>
              <a:xfrm>
                <a:off x="9368075" y="2378898"/>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564" name="Google Shape;564;p68"/>
            <p:cNvGrpSpPr/>
            <p:nvPr/>
          </p:nvGrpSpPr>
          <p:grpSpPr>
            <a:xfrm>
              <a:off x="7270325" y="3319600"/>
              <a:ext cx="1260307" cy="967800"/>
              <a:chOff x="9185600" y="1152775"/>
              <a:chExt cx="1260307" cy="967800"/>
            </a:xfrm>
          </p:grpSpPr>
          <p:sp>
            <p:nvSpPr>
              <p:cNvPr id="565" name="Google Shape;565;p68"/>
              <p:cNvSpPr/>
              <p:nvPr/>
            </p:nvSpPr>
            <p:spPr>
              <a:xfrm>
                <a:off x="9185600" y="1152775"/>
                <a:ext cx="1258500" cy="9678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566" name="Google Shape;566;p68"/>
              <p:cNvCxnSpPr/>
              <p:nvPr/>
            </p:nvCxnSpPr>
            <p:spPr>
              <a:xfrm>
                <a:off x="9185607" y="1275471"/>
                <a:ext cx="1260300" cy="0"/>
              </a:xfrm>
              <a:prstGeom prst="straightConnector1">
                <a:avLst/>
              </a:prstGeom>
              <a:noFill/>
              <a:ln cap="flat" cmpd="sng" w="9525">
                <a:solidFill>
                  <a:schemeClr val="accent2"/>
                </a:solidFill>
                <a:prstDash val="solid"/>
                <a:round/>
                <a:headEnd len="sm" w="sm" type="none"/>
                <a:tailEnd len="sm" w="sm" type="none"/>
              </a:ln>
            </p:spPr>
          </p:cxnSp>
          <p:grpSp>
            <p:nvGrpSpPr>
              <p:cNvPr id="567" name="Google Shape;567;p68"/>
              <p:cNvGrpSpPr/>
              <p:nvPr/>
            </p:nvGrpSpPr>
            <p:grpSpPr>
              <a:xfrm>
                <a:off x="9272252" y="1332250"/>
                <a:ext cx="1084871" cy="608875"/>
                <a:chOff x="9220470" y="1332238"/>
                <a:chExt cx="1188900" cy="608875"/>
              </a:xfrm>
            </p:grpSpPr>
            <p:sp>
              <p:nvSpPr>
                <p:cNvPr id="568" name="Google Shape;568;p68"/>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69" name="Google Shape;569;p68"/>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0" name="Google Shape;570;p68"/>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1" name="Google Shape;571;p68"/>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2" name="Google Shape;572;p68"/>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3" name="Google Shape;573;p68"/>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4" name="Google Shape;574;p68"/>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5" name="Google Shape;575;p68"/>
                <p:cNvSpPr/>
                <p:nvPr/>
              </p:nvSpPr>
              <p:spPr>
                <a:xfrm>
                  <a:off x="9220470" y="1681663"/>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576" name="Google Shape;576;p68"/>
                <p:cNvGrpSpPr/>
                <p:nvPr/>
              </p:nvGrpSpPr>
              <p:grpSpPr>
                <a:xfrm>
                  <a:off x="9220470" y="1863413"/>
                  <a:ext cx="437617" cy="77700"/>
                  <a:chOff x="9368075" y="2460800"/>
                  <a:chExt cx="698400" cy="77700"/>
                </a:xfrm>
              </p:grpSpPr>
              <p:sp>
                <p:nvSpPr>
                  <p:cNvPr id="577" name="Google Shape;577;p68"/>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78" name="Google Shape;578;p68"/>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579" name="Google Shape;579;p68"/>
                <p:cNvSpPr/>
                <p:nvPr/>
              </p:nvSpPr>
              <p:spPr>
                <a:xfrm>
                  <a:off x="9220470" y="1731586"/>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80" name="Google Shape;580;p68"/>
                <p:cNvSpPr/>
                <p:nvPr/>
              </p:nvSpPr>
              <p:spPr>
                <a:xfrm>
                  <a:off x="9220470" y="1781510"/>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grpSp>
      <p:grpSp>
        <p:nvGrpSpPr>
          <p:cNvPr id="581" name="Google Shape;581;p68"/>
          <p:cNvGrpSpPr/>
          <p:nvPr/>
        </p:nvGrpSpPr>
        <p:grpSpPr>
          <a:xfrm flipH="1">
            <a:off x="244292" y="243900"/>
            <a:ext cx="8655872" cy="4652250"/>
            <a:chOff x="244292" y="243900"/>
            <a:chExt cx="8655872" cy="4652250"/>
          </a:xfrm>
        </p:grpSpPr>
        <p:grpSp>
          <p:nvGrpSpPr>
            <p:cNvPr id="582" name="Google Shape;582;p68"/>
            <p:cNvGrpSpPr/>
            <p:nvPr/>
          </p:nvGrpSpPr>
          <p:grpSpPr>
            <a:xfrm>
              <a:off x="6576198" y="243900"/>
              <a:ext cx="2323966" cy="74400"/>
              <a:chOff x="6549300" y="620875"/>
              <a:chExt cx="2490320" cy="74400"/>
            </a:xfrm>
          </p:grpSpPr>
          <p:sp>
            <p:nvSpPr>
              <p:cNvPr id="583" name="Google Shape;583;p6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84" name="Google Shape;584;p6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85" name="Google Shape;585;p6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86" name="Google Shape;586;p6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87" name="Google Shape;587;p6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588" name="Google Shape;588;p68"/>
            <p:cNvGrpSpPr/>
            <p:nvPr/>
          </p:nvGrpSpPr>
          <p:grpSpPr>
            <a:xfrm rot="10800000">
              <a:off x="244292" y="4821750"/>
              <a:ext cx="2323966" cy="74400"/>
              <a:chOff x="6549300" y="620875"/>
              <a:chExt cx="2490320" cy="74400"/>
            </a:xfrm>
          </p:grpSpPr>
          <p:sp>
            <p:nvSpPr>
              <p:cNvPr id="589" name="Google Shape;589;p6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90" name="Google Shape;590;p6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91" name="Google Shape;591;p6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92" name="Google Shape;592;p6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593" name="Google Shape;593;p6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3" name="Shape 43"/>
        <p:cNvGrpSpPr/>
        <p:nvPr/>
      </p:nvGrpSpPr>
      <p:grpSpPr>
        <a:xfrm>
          <a:off x="0" y="0"/>
          <a:ext cx="0" cy="0"/>
          <a:chOff x="0" y="0"/>
          <a:chExt cx="0" cy="0"/>
        </a:xfrm>
      </p:grpSpPr>
      <p:grpSp>
        <p:nvGrpSpPr>
          <p:cNvPr id="44" name="Google Shape;44;p44"/>
          <p:cNvGrpSpPr/>
          <p:nvPr/>
        </p:nvGrpSpPr>
        <p:grpSpPr>
          <a:xfrm>
            <a:off x="174450" y="175638"/>
            <a:ext cx="8795100" cy="4826700"/>
            <a:chOff x="174450" y="176325"/>
            <a:chExt cx="8795100" cy="4826700"/>
          </a:xfrm>
        </p:grpSpPr>
        <p:sp>
          <p:nvSpPr>
            <p:cNvPr id="45" name="Google Shape;45;p44"/>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46" name="Google Shape;46;p44"/>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47" name="Google Shape;47;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8" name="Google Shape;48;p44"/>
          <p:cNvSpPr txBox="1"/>
          <p:nvPr>
            <p:ph idx="2" type="title"/>
          </p:nvPr>
        </p:nvSpPr>
        <p:spPr>
          <a:xfrm>
            <a:off x="713225" y="1377313"/>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 name="Google Shape;49;p44"/>
          <p:cNvSpPr txBox="1"/>
          <p:nvPr>
            <p:ph idx="3" type="title"/>
          </p:nvPr>
        </p:nvSpPr>
        <p:spPr>
          <a:xfrm>
            <a:off x="713225" y="2541594"/>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 name="Google Shape;50;p44"/>
          <p:cNvSpPr txBox="1"/>
          <p:nvPr>
            <p:ph idx="4" type="title"/>
          </p:nvPr>
        </p:nvSpPr>
        <p:spPr>
          <a:xfrm>
            <a:off x="4571975" y="1377313"/>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1" name="Google Shape;51;p44"/>
          <p:cNvSpPr txBox="1"/>
          <p:nvPr>
            <p:ph idx="5" type="title"/>
          </p:nvPr>
        </p:nvSpPr>
        <p:spPr>
          <a:xfrm>
            <a:off x="4571975" y="2541594"/>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 name="Google Shape;52;p44"/>
          <p:cNvSpPr txBox="1"/>
          <p:nvPr>
            <p:ph idx="6" type="title"/>
          </p:nvPr>
        </p:nvSpPr>
        <p:spPr>
          <a:xfrm>
            <a:off x="713225" y="3705858"/>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3" name="Google Shape;53;p44"/>
          <p:cNvSpPr txBox="1"/>
          <p:nvPr>
            <p:ph idx="7" type="title"/>
          </p:nvPr>
        </p:nvSpPr>
        <p:spPr>
          <a:xfrm>
            <a:off x="4571975" y="3705858"/>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4" name="Google Shape;54;p44"/>
          <p:cNvSpPr txBox="1"/>
          <p:nvPr>
            <p:ph idx="1" type="subTitle"/>
          </p:nvPr>
        </p:nvSpPr>
        <p:spPr>
          <a:xfrm>
            <a:off x="1596800" y="1377334"/>
            <a:ext cx="2627400" cy="7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5" name="Google Shape;55;p44"/>
          <p:cNvSpPr txBox="1"/>
          <p:nvPr>
            <p:ph idx="8" type="subTitle"/>
          </p:nvPr>
        </p:nvSpPr>
        <p:spPr>
          <a:xfrm>
            <a:off x="1596800" y="2541605"/>
            <a:ext cx="2627400" cy="7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6" name="Google Shape;56;p44"/>
          <p:cNvSpPr txBox="1"/>
          <p:nvPr>
            <p:ph idx="9" type="subTitle"/>
          </p:nvPr>
        </p:nvSpPr>
        <p:spPr>
          <a:xfrm>
            <a:off x="1596800" y="3705844"/>
            <a:ext cx="2627400" cy="7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7" name="Google Shape;57;p44"/>
          <p:cNvSpPr txBox="1"/>
          <p:nvPr>
            <p:ph idx="13" type="subTitle"/>
          </p:nvPr>
        </p:nvSpPr>
        <p:spPr>
          <a:xfrm>
            <a:off x="5455550" y="1377334"/>
            <a:ext cx="2627400" cy="7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8" name="Google Shape;58;p44"/>
          <p:cNvSpPr txBox="1"/>
          <p:nvPr>
            <p:ph idx="14" type="subTitle"/>
          </p:nvPr>
        </p:nvSpPr>
        <p:spPr>
          <a:xfrm>
            <a:off x="5455550" y="2541605"/>
            <a:ext cx="2627400" cy="7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9" name="Google Shape;59;p44"/>
          <p:cNvSpPr txBox="1"/>
          <p:nvPr>
            <p:ph idx="15" type="subTitle"/>
          </p:nvPr>
        </p:nvSpPr>
        <p:spPr>
          <a:xfrm>
            <a:off x="5455550" y="3705844"/>
            <a:ext cx="2627400" cy="7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l">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60" name="Google Shape;60;p44"/>
          <p:cNvGrpSpPr/>
          <p:nvPr/>
        </p:nvGrpSpPr>
        <p:grpSpPr>
          <a:xfrm flipH="1">
            <a:off x="350316" y="556714"/>
            <a:ext cx="8443350" cy="4285366"/>
            <a:chOff x="350316" y="556714"/>
            <a:chExt cx="8443350" cy="4285366"/>
          </a:xfrm>
        </p:grpSpPr>
        <p:grpSp>
          <p:nvGrpSpPr>
            <p:cNvPr id="61" name="Google Shape;61;p44"/>
            <p:cNvGrpSpPr/>
            <p:nvPr/>
          </p:nvGrpSpPr>
          <p:grpSpPr>
            <a:xfrm rot="-5400000">
              <a:off x="-774467" y="1681497"/>
              <a:ext cx="2323966" cy="74400"/>
              <a:chOff x="6549300" y="620875"/>
              <a:chExt cx="2490320" cy="74400"/>
            </a:xfrm>
          </p:grpSpPr>
          <p:sp>
            <p:nvSpPr>
              <p:cNvPr id="62" name="Google Shape;62;p4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3" name="Google Shape;63;p4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4" name="Google Shape;64;p4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5" name="Google Shape;65;p4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6" name="Google Shape;66;p4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67" name="Google Shape;67;p44"/>
            <p:cNvGrpSpPr/>
            <p:nvPr/>
          </p:nvGrpSpPr>
          <p:grpSpPr>
            <a:xfrm flipH="1" rot="-5400000">
              <a:off x="7594483" y="3642897"/>
              <a:ext cx="2323966" cy="74400"/>
              <a:chOff x="6549300" y="620875"/>
              <a:chExt cx="2490320" cy="74400"/>
            </a:xfrm>
          </p:grpSpPr>
          <p:sp>
            <p:nvSpPr>
              <p:cNvPr id="68" name="Google Shape;68;p4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9" name="Google Shape;69;p4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0" name="Google Shape;70;p4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1" name="Google Shape;71;p4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2" name="Google Shape;72;p4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grpSp>
        <p:nvGrpSpPr>
          <p:cNvPr id="74" name="Google Shape;74;p45"/>
          <p:cNvGrpSpPr/>
          <p:nvPr/>
        </p:nvGrpSpPr>
        <p:grpSpPr>
          <a:xfrm>
            <a:off x="174450" y="175638"/>
            <a:ext cx="8795100" cy="4826700"/>
            <a:chOff x="174450" y="176325"/>
            <a:chExt cx="8795100" cy="4826700"/>
          </a:xfrm>
        </p:grpSpPr>
        <p:sp>
          <p:nvSpPr>
            <p:cNvPr id="75" name="Google Shape;75;p45"/>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6" name="Google Shape;76;p45"/>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77" name="Google Shape;77;p45"/>
          <p:cNvSpPr txBox="1"/>
          <p:nvPr>
            <p:ph type="title"/>
          </p:nvPr>
        </p:nvSpPr>
        <p:spPr>
          <a:xfrm>
            <a:off x="713225" y="508374"/>
            <a:ext cx="4294800" cy="10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 name="Google Shape;78;p45"/>
          <p:cNvSpPr txBox="1"/>
          <p:nvPr>
            <p:ph idx="1" type="subTitle"/>
          </p:nvPr>
        </p:nvSpPr>
        <p:spPr>
          <a:xfrm>
            <a:off x="713225" y="1790050"/>
            <a:ext cx="4037400" cy="267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200"/>
              <a:buChar char="●"/>
              <a:defRPr/>
            </a:lvl1pPr>
            <a:lvl2pPr lvl="1" algn="ctr">
              <a:lnSpc>
                <a:spcPct val="100000"/>
              </a:lnSpc>
              <a:spcBef>
                <a:spcPts val="1000"/>
              </a:spcBef>
              <a:spcAft>
                <a:spcPts val="0"/>
              </a:spcAft>
              <a:buClr>
                <a:srgbClr val="E76A28"/>
              </a:buClr>
              <a:buSzPts val="1200"/>
              <a:buChar char="○"/>
              <a:defRPr/>
            </a:lvl2pPr>
            <a:lvl3pPr lvl="2" algn="ctr">
              <a:lnSpc>
                <a:spcPct val="100000"/>
              </a:lnSpc>
              <a:spcBef>
                <a:spcPts val="0"/>
              </a:spcBef>
              <a:spcAft>
                <a:spcPts val="0"/>
              </a:spcAft>
              <a:buClr>
                <a:srgbClr val="E76A28"/>
              </a:buClr>
              <a:buSzPts val="1200"/>
              <a:buChar char="■"/>
              <a:defRPr/>
            </a:lvl3pPr>
            <a:lvl4pPr lvl="3" algn="ctr">
              <a:lnSpc>
                <a:spcPct val="100000"/>
              </a:lnSpc>
              <a:spcBef>
                <a:spcPts val="0"/>
              </a:spcBef>
              <a:spcAft>
                <a:spcPts val="0"/>
              </a:spcAft>
              <a:buClr>
                <a:srgbClr val="E76A28"/>
              </a:buClr>
              <a:buSzPts val="1200"/>
              <a:buChar char="●"/>
              <a:defRPr/>
            </a:lvl4pPr>
            <a:lvl5pPr lvl="4" algn="ctr">
              <a:lnSpc>
                <a:spcPct val="100000"/>
              </a:lnSpc>
              <a:spcBef>
                <a:spcPts val="0"/>
              </a:spcBef>
              <a:spcAft>
                <a:spcPts val="0"/>
              </a:spcAft>
              <a:buClr>
                <a:srgbClr val="E76A28"/>
              </a:buClr>
              <a:buSzPts val="1200"/>
              <a:buChar char="○"/>
              <a:defRPr/>
            </a:lvl5pPr>
            <a:lvl6pPr lvl="5" algn="ctr">
              <a:lnSpc>
                <a:spcPct val="100000"/>
              </a:lnSpc>
              <a:spcBef>
                <a:spcPts val="0"/>
              </a:spcBef>
              <a:spcAft>
                <a:spcPts val="0"/>
              </a:spcAft>
              <a:buClr>
                <a:srgbClr val="999999"/>
              </a:buClr>
              <a:buSzPts val="1200"/>
              <a:buChar char="■"/>
              <a:defRPr/>
            </a:lvl6pPr>
            <a:lvl7pPr lvl="6" algn="ctr">
              <a:lnSpc>
                <a:spcPct val="100000"/>
              </a:lnSpc>
              <a:spcBef>
                <a:spcPts val="0"/>
              </a:spcBef>
              <a:spcAft>
                <a:spcPts val="0"/>
              </a:spcAft>
              <a:buClr>
                <a:srgbClr val="999999"/>
              </a:buClr>
              <a:buSzPts val="1200"/>
              <a:buChar char="●"/>
              <a:defRPr/>
            </a:lvl7pPr>
            <a:lvl8pPr lvl="7" algn="ctr">
              <a:lnSpc>
                <a:spcPct val="100000"/>
              </a:lnSpc>
              <a:spcBef>
                <a:spcPts val="0"/>
              </a:spcBef>
              <a:spcAft>
                <a:spcPts val="0"/>
              </a:spcAft>
              <a:buClr>
                <a:srgbClr val="999999"/>
              </a:buClr>
              <a:buSzPts val="1200"/>
              <a:buChar char="○"/>
              <a:defRPr/>
            </a:lvl8pPr>
            <a:lvl9pPr lvl="8" algn="ctr">
              <a:lnSpc>
                <a:spcPct val="100000"/>
              </a:lnSpc>
              <a:spcBef>
                <a:spcPts val="0"/>
              </a:spcBef>
              <a:spcAft>
                <a:spcPts val="0"/>
              </a:spcAft>
              <a:buClr>
                <a:srgbClr val="999999"/>
              </a:buClr>
              <a:buSzPts val="1200"/>
              <a:buChar char="■"/>
              <a:defRPr/>
            </a:lvl9pPr>
          </a:lstStyle>
          <a:p/>
        </p:txBody>
      </p:sp>
      <p:sp>
        <p:nvSpPr>
          <p:cNvPr id="79" name="Google Shape;79;p45"/>
          <p:cNvSpPr/>
          <p:nvPr>
            <p:ph idx="2" type="pic"/>
          </p:nvPr>
        </p:nvSpPr>
        <p:spPr>
          <a:xfrm flipH="1">
            <a:off x="5765577" y="891550"/>
            <a:ext cx="2499000" cy="3644700"/>
          </a:xfrm>
          <a:prstGeom prst="rect">
            <a:avLst/>
          </a:prstGeom>
          <a:noFill/>
          <a:ln cap="flat" cmpd="sng" w="9525">
            <a:solidFill>
              <a:schemeClr val="accent2"/>
            </a:solidFill>
            <a:prstDash val="solid"/>
            <a:round/>
            <a:headEnd len="sm" w="sm" type="none"/>
            <a:tailEnd len="sm" w="sm" type="none"/>
          </a:ln>
        </p:spPr>
      </p:sp>
      <p:grpSp>
        <p:nvGrpSpPr>
          <p:cNvPr id="80" name="Google Shape;80;p45"/>
          <p:cNvGrpSpPr/>
          <p:nvPr/>
        </p:nvGrpSpPr>
        <p:grpSpPr>
          <a:xfrm>
            <a:off x="350316" y="556714"/>
            <a:ext cx="8443350" cy="4285366"/>
            <a:chOff x="350316" y="556714"/>
            <a:chExt cx="8443350" cy="4285366"/>
          </a:xfrm>
        </p:grpSpPr>
        <p:grpSp>
          <p:nvGrpSpPr>
            <p:cNvPr id="81" name="Google Shape;81;p45"/>
            <p:cNvGrpSpPr/>
            <p:nvPr/>
          </p:nvGrpSpPr>
          <p:grpSpPr>
            <a:xfrm rot="-5400000">
              <a:off x="-774467" y="1681497"/>
              <a:ext cx="2323966" cy="74400"/>
              <a:chOff x="6549300" y="620875"/>
              <a:chExt cx="2490320" cy="74400"/>
            </a:xfrm>
          </p:grpSpPr>
          <p:sp>
            <p:nvSpPr>
              <p:cNvPr id="82" name="Google Shape;82;p4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3" name="Google Shape;83;p4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4" name="Google Shape;84;p4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5" name="Google Shape;85;p4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6" name="Google Shape;86;p4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87" name="Google Shape;87;p45"/>
            <p:cNvGrpSpPr/>
            <p:nvPr/>
          </p:nvGrpSpPr>
          <p:grpSpPr>
            <a:xfrm flipH="1" rot="-5400000">
              <a:off x="7594483" y="3642897"/>
              <a:ext cx="2323966" cy="74400"/>
              <a:chOff x="6549300" y="620875"/>
              <a:chExt cx="2490320" cy="74400"/>
            </a:xfrm>
          </p:grpSpPr>
          <p:sp>
            <p:nvSpPr>
              <p:cNvPr id="88" name="Google Shape;88;p4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 name="Google Shape;89;p4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 name="Google Shape;90;p4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1" name="Google Shape;91;p4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2" name="Google Shape;92;p4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3" name="Shape 93"/>
        <p:cNvGrpSpPr/>
        <p:nvPr/>
      </p:nvGrpSpPr>
      <p:grpSpPr>
        <a:xfrm>
          <a:off x="0" y="0"/>
          <a:ext cx="0" cy="0"/>
          <a:chOff x="0" y="0"/>
          <a:chExt cx="0" cy="0"/>
        </a:xfrm>
      </p:grpSpPr>
      <p:grpSp>
        <p:nvGrpSpPr>
          <p:cNvPr id="94" name="Google Shape;94;p46"/>
          <p:cNvGrpSpPr/>
          <p:nvPr/>
        </p:nvGrpSpPr>
        <p:grpSpPr>
          <a:xfrm>
            <a:off x="174450" y="175638"/>
            <a:ext cx="8795100" cy="4826700"/>
            <a:chOff x="174450" y="176325"/>
            <a:chExt cx="8795100" cy="4826700"/>
          </a:xfrm>
        </p:grpSpPr>
        <p:sp>
          <p:nvSpPr>
            <p:cNvPr id="95" name="Google Shape;95;p46"/>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6" name="Google Shape;96;p46"/>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97" name="Google Shape;97;p4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8" name="Google Shape;98;p46"/>
          <p:cNvSpPr txBox="1"/>
          <p:nvPr>
            <p:ph idx="1" type="subTitle"/>
          </p:nvPr>
        </p:nvSpPr>
        <p:spPr>
          <a:xfrm>
            <a:off x="713227" y="2853637"/>
            <a:ext cx="6588300" cy="47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9" name="Google Shape;99;p46"/>
          <p:cNvSpPr txBox="1"/>
          <p:nvPr>
            <p:ph idx="2" type="subTitle"/>
          </p:nvPr>
        </p:nvSpPr>
        <p:spPr>
          <a:xfrm>
            <a:off x="713226" y="1650175"/>
            <a:ext cx="6588300" cy="47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 name="Google Shape;100;p46"/>
          <p:cNvSpPr txBox="1"/>
          <p:nvPr>
            <p:ph idx="3" type="subTitle"/>
          </p:nvPr>
        </p:nvSpPr>
        <p:spPr>
          <a:xfrm>
            <a:off x="713226" y="4057100"/>
            <a:ext cx="6588300" cy="47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 name="Google Shape;101;p46"/>
          <p:cNvSpPr txBox="1"/>
          <p:nvPr>
            <p:ph idx="4" type="subTitle"/>
          </p:nvPr>
        </p:nvSpPr>
        <p:spPr>
          <a:xfrm>
            <a:off x="713227" y="2442137"/>
            <a:ext cx="6588300" cy="47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2" name="Google Shape;102;p46"/>
          <p:cNvSpPr txBox="1"/>
          <p:nvPr>
            <p:ph idx="5" type="subTitle"/>
          </p:nvPr>
        </p:nvSpPr>
        <p:spPr>
          <a:xfrm>
            <a:off x="713226" y="1238675"/>
            <a:ext cx="6588300" cy="47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3" name="Google Shape;103;p46"/>
          <p:cNvSpPr txBox="1"/>
          <p:nvPr>
            <p:ph idx="6" type="subTitle"/>
          </p:nvPr>
        </p:nvSpPr>
        <p:spPr>
          <a:xfrm>
            <a:off x="713225" y="3645600"/>
            <a:ext cx="6588300" cy="47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4" name="Google Shape;104;p46"/>
          <p:cNvGrpSpPr/>
          <p:nvPr/>
        </p:nvGrpSpPr>
        <p:grpSpPr>
          <a:xfrm>
            <a:off x="346058" y="4756047"/>
            <a:ext cx="8447556" cy="74403"/>
            <a:chOff x="346058" y="4756047"/>
            <a:chExt cx="8447556" cy="74403"/>
          </a:xfrm>
        </p:grpSpPr>
        <p:grpSp>
          <p:nvGrpSpPr>
            <p:cNvPr id="105" name="Google Shape;105;p46"/>
            <p:cNvGrpSpPr/>
            <p:nvPr/>
          </p:nvGrpSpPr>
          <p:grpSpPr>
            <a:xfrm flipH="1" rot="10800000">
              <a:off x="6469648" y="4756050"/>
              <a:ext cx="2323966" cy="74400"/>
              <a:chOff x="6549300" y="620875"/>
              <a:chExt cx="2490320" cy="74400"/>
            </a:xfrm>
          </p:grpSpPr>
          <p:sp>
            <p:nvSpPr>
              <p:cNvPr id="106" name="Google Shape;106;p4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07" name="Google Shape;107;p4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08" name="Google Shape;108;p4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09" name="Google Shape;109;p4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10" name="Google Shape;110;p4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111" name="Google Shape;111;p46"/>
            <p:cNvGrpSpPr/>
            <p:nvPr/>
          </p:nvGrpSpPr>
          <p:grpSpPr>
            <a:xfrm rot="10800000">
              <a:off x="346058" y="4756047"/>
              <a:ext cx="2323966" cy="74400"/>
              <a:chOff x="6549300" y="620875"/>
              <a:chExt cx="2490320" cy="74400"/>
            </a:xfrm>
          </p:grpSpPr>
          <p:sp>
            <p:nvSpPr>
              <p:cNvPr id="112" name="Google Shape;112;p4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13" name="Google Shape;113;p4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14" name="Google Shape;114;p4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15" name="Google Shape;115;p4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16" name="Google Shape;116;p4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 name="Shape 117"/>
        <p:cNvGrpSpPr/>
        <p:nvPr/>
      </p:nvGrpSpPr>
      <p:grpSpPr>
        <a:xfrm>
          <a:off x="0" y="0"/>
          <a:ext cx="0" cy="0"/>
          <a:chOff x="0" y="0"/>
          <a:chExt cx="0" cy="0"/>
        </a:xfrm>
      </p:grpSpPr>
      <p:grpSp>
        <p:nvGrpSpPr>
          <p:cNvPr id="118" name="Google Shape;118;p47"/>
          <p:cNvGrpSpPr/>
          <p:nvPr/>
        </p:nvGrpSpPr>
        <p:grpSpPr>
          <a:xfrm>
            <a:off x="244292" y="243900"/>
            <a:ext cx="8655872" cy="4652250"/>
            <a:chOff x="244292" y="243900"/>
            <a:chExt cx="8655872" cy="4652250"/>
          </a:xfrm>
        </p:grpSpPr>
        <p:grpSp>
          <p:nvGrpSpPr>
            <p:cNvPr id="119" name="Google Shape;119;p47"/>
            <p:cNvGrpSpPr/>
            <p:nvPr/>
          </p:nvGrpSpPr>
          <p:grpSpPr>
            <a:xfrm rot="10800000">
              <a:off x="244292" y="4821750"/>
              <a:ext cx="2323966" cy="74400"/>
              <a:chOff x="6549300" y="620875"/>
              <a:chExt cx="2490320" cy="74400"/>
            </a:xfrm>
          </p:grpSpPr>
          <p:sp>
            <p:nvSpPr>
              <p:cNvPr id="120" name="Google Shape;120;p4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1" name="Google Shape;121;p4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2" name="Google Shape;122;p4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3" name="Google Shape;123;p4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4" name="Google Shape;124;p4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125" name="Google Shape;125;p47"/>
            <p:cNvGrpSpPr/>
            <p:nvPr/>
          </p:nvGrpSpPr>
          <p:grpSpPr>
            <a:xfrm>
              <a:off x="6576198" y="243900"/>
              <a:ext cx="2323966" cy="74400"/>
              <a:chOff x="6549300" y="620875"/>
              <a:chExt cx="2490320" cy="74400"/>
            </a:xfrm>
          </p:grpSpPr>
          <p:sp>
            <p:nvSpPr>
              <p:cNvPr id="126" name="Google Shape;126;p4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7" name="Google Shape;127;p4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8" name="Google Shape;128;p4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29" name="Google Shape;129;p4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30" name="Google Shape;130;p4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
        <p:nvSpPr>
          <p:cNvPr id="131" name="Google Shape;131;p47"/>
          <p:cNvSpPr txBox="1"/>
          <p:nvPr>
            <p:ph type="title"/>
          </p:nvPr>
        </p:nvSpPr>
        <p:spPr>
          <a:xfrm>
            <a:off x="3703700" y="2461827"/>
            <a:ext cx="4038300" cy="9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2" name="Google Shape;132;p47"/>
          <p:cNvSpPr txBox="1"/>
          <p:nvPr>
            <p:ph idx="2" type="title"/>
          </p:nvPr>
        </p:nvSpPr>
        <p:spPr>
          <a:xfrm>
            <a:off x="3825525" y="1526163"/>
            <a:ext cx="1260300" cy="8730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8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3" name="Google Shape;133;p47"/>
          <p:cNvSpPr/>
          <p:nvPr>
            <p:ph idx="3" type="pic"/>
          </p:nvPr>
        </p:nvSpPr>
        <p:spPr>
          <a:xfrm flipH="1">
            <a:off x="713225" y="1207188"/>
            <a:ext cx="2430300" cy="2959200"/>
          </a:xfrm>
          <a:prstGeom prst="rect">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4" name="Shape 134"/>
        <p:cNvGrpSpPr/>
        <p:nvPr/>
      </p:nvGrpSpPr>
      <p:grpSpPr>
        <a:xfrm>
          <a:off x="0" y="0"/>
          <a:ext cx="0" cy="0"/>
          <a:chOff x="0" y="0"/>
          <a:chExt cx="0" cy="0"/>
        </a:xfrm>
      </p:grpSpPr>
      <p:grpSp>
        <p:nvGrpSpPr>
          <p:cNvPr id="135" name="Google Shape;135;p48"/>
          <p:cNvGrpSpPr/>
          <p:nvPr/>
        </p:nvGrpSpPr>
        <p:grpSpPr>
          <a:xfrm>
            <a:off x="174450" y="175638"/>
            <a:ext cx="8795100" cy="4826700"/>
            <a:chOff x="174450" y="176325"/>
            <a:chExt cx="8795100" cy="4826700"/>
          </a:xfrm>
        </p:grpSpPr>
        <p:sp>
          <p:nvSpPr>
            <p:cNvPr id="136" name="Google Shape;136;p48"/>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37" name="Google Shape;137;p48"/>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138" name="Google Shape;138;p48"/>
          <p:cNvSpPr txBox="1"/>
          <p:nvPr>
            <p:ph type="title"/>
          </p:nvPr>
        </p:nvSpPr>
        <p:spPr>
          <a:xfrm>
            <a:off x="1752400" y="539500"/>
            <a:ext cx="2722800" cy="48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39" name="Google Shape;139;p48"/>
          <p:cNvGrpSpPr/>
          <p:nvPr/>
        </p:nvGrpSpPr>
        <p:grpSpPr>
          <a:xfrm>
            <a:off x="346058" y="4756047"/>
            <a:ext cx="8447556" cy="74403"/>
            <a:chOff x="346058" y="4756047"/>
            <a:chExt cx="8447556" cy="74403"/>
          </a:xfrm>
        </p:grpSpPr>
        <p:grpSp>
          <p:nvGrpSpPr>
            <p:cNvPr id="140" name="Google Shape;140;p48"/>
            <p:cNvGrpSpPr/>
            <p:nvPr/>
          </p:nvGrpSpPr>
          <p:grpSpPr>
            <a:xfrm flipH="1" rot="10800000">
              <a:off x="6469648" y="4756050"/>
              <a:ext cx="2323966" cy="74400"/>
              <a:chOff x="6549300" y="620875"/>
              <a:chExt cx="2490320" cy="74400"/>
            </a:xfrm>
          </p:grpSpPr>
          <p:sp>
            <p:nvSpPr>
              <p:cNvPr id="141" name="Google Shape;141;p4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2" name="Google Shape;142;p4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3" name="Google Shape;143;p4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4" name="Google Shape;144;p4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5" name="Google Shape;145;p4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146" name="Google Shape;146;p48"/>
            <p:cNvGrpSpPr/>
            <p:nvPr/>
          </p:nvGrpSpPr>
          <p:grpSpPr>
            <a:xfrm rot="10800000">
              <a:off x="346058" y="4756047"/>
              <a:ext cx="2323966" cy="74400"/>
              <a:chOff x="6549300" y="620875"/>
              <a:chExt cx="2490320" cy="74400"/>
            </a:xfrm>
          </p:grpSpPr>
          <p:sp>
            <p:nvSpPr>
              <p:cNvPr id="147" name="Google Shape;147;p4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8" name="Google Shape;148;p4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49" name="Google Shape;149;p4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50" name="Google Shape;150;p4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51" name="Google Shape;151;p4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52" name="Shape 152"/>
        <p:cNvGrpSpPr/>
        <p:nvPr/>
      </p:nvGrpSpPr>
      <p:grpSpPr>
        <a:xfrm>
          <a:off x="0" y="0"/>
          <a:ext cx="0" cy="0"/>
          <a:chOff x="0" y="0"/>
          <a:chExt cx="0" cy="0"/>
        </a:xfrm>
      </p:grpSpPr>
      <p:grpSp>
        <p:nvGrpSpPr>
          <p:cNvPr id="153" name="Google Shape;153;p49"/>
          <p:cNvGrpSpPr/>
          <p:nvPr/>
        </p:nvGrpSpPr>
        <p:grpSpPr>
          <a:xfrm>
            <a:off x="174450" y="175638"/>
            <a:ext cx="8795100" cy="4826700"/>
            <a:chOff x="174450" y="176325"/>
            <a:chExt cx="8795100" cy="4826700"/>
          </a:xfrm>
        </p:grpSpPr>
        <p:sp>
          <p:nvSpPr>
            <p:cNvPr id="154" name="Google Shape;154;p49"/>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55" name="Google Shape;155;p49"/>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156" name="Google Shape;156;p49"/>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7" name="Google Shape;157;p49"/>
          <p:cNvSpPr txBox="1"/>
          <p:nvPr>
            <p:ph idx="1" type="body"/>
          </p:nvPr>
        </p:nvSpPr>
        <p:spPr>
          <a:xfrm>
            <a:off x="713250" y="1196100"/>
            <a:ext cx="7717500" cy="226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12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158" name="Google Shape;158;p49"/>
          <p:cNvGrpSpPr/>
          <p:nvPr/>
        </p:nvGrpSpPr>
        <p:grpSpPr>
          <a:xfrm>
            <a:off x="350316" y="556714"/>
            <a:ext cx="8443350" cy="2323966"/>
            <a:chOff x="350316" y="556714"/>
            <a:chExt cx="8443350" cy="2323966"/>
          </a:xfrm>
        </p:grpSpPr>
        <p:grpSp>
          <p:nvGrpSpPr>
            <p:cNvPr id="159" name="Google Shape;159;p49"/>
            <p:cNvGrpSpPr/>
            <p:nvPr/>
          </p:nvGrpSpPr>
          <p:grpSpPr>
            <a:xfrm rot="-5400000">
              <a:off x="-774467" y="1681497"/>
              <a:ext cx="2323966" cy="74400"/>
              <a:chOff x="6549300" y="620875"/>
              <a:chExt cx="2490320" cy="74400"/>
            </a:xfrm>
          </p:grpSpPr>
          <p:sp>
            <p:nvSpPr>
              <p:cNvPr id="160" name="Google Shape;160;p4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1" name="Google Shape;161;p4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2" name="Google Shape;162;p4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3" name="Google Shape;163;p4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4" name="Google Shape;164;p4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165" name="Google Shape;165;p49"/>
            <p:cNvGrpSpPr/>
            <p:nvPr/>
          </p:nvGrpSpPr>
          <p:grpSpPr>
            <a:xfrm rot="-5400000">
              <a:off x="7594483" y="1681497"/>
              <a:ext cx="2323966" cy="74400"/>
              <a:chOff x="6549300" y="620875"/>
              <a:chExt cx="2490320" cy="74400"/>
            </a:xfrm>
          </p:grpSpPr>
          <p:sp>
            <p:nvSpPr>
              <p:cNvPr id="166" name="Google Shape;166;p4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7" name="Google Shape;167;p4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8" name="Google Shape;168;p4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69" name="Google Shape;169;p4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70" name="Google Shape;170;p4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71" name="Shape 171"/>
        <p:cNvGrpSpPr/>
        <p:nvPr/>
      </p:nvGrpSpPr>
      <p:grpSpPr>
        <a:xfrm>
          <a:off x="0" y="0"/>
          <a:ext cx="0" cy="0"/>
          <a:chOff x="0" y="0"/>
          <a:chExt cx="0" cy="0"/>
        </a:xfrm>
      </p:grpSpPr>
      <p:grpSp>
        <p:nvGrpSpPr>
          <p:cNvPr id="172" name="Google Shape;172;p50"/>
          <p:cNvGrpSpPr/>
          <p:nvPr/>
        </p:nvGrpSpPr>
        <p:grpSpPr>
          <a:xfrm>
            <a:off x="174450" y="175638"/>
            <a:ext cx="8795100" cy="4826700"/>
            <a:chOff x="174450" y="176325"/>
            <a:chExt cx="8795100" cy="4826700"/>
          </a:xfrm>
        </p:grpSpPr>
        <p:sp>
          <p:nvSpPr>
            <p:cNvPr id="173" name="Google Shape;173;p50"/>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74" name="Google Shape;174;p50"/>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175" name="Google Shape;175;p50"/>
          <p:cNvSpPr txBox="1"/>
          <p:nvPr>
            <p:ph type="title"/>
          </p:nvPr>
        </p:nvSpPr>
        <p:spPr>
          <a:xfrm>
            <a:off x="6088675" y="2421050"/>
            <a:ext cx="2342100" cy="103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6" name="Google Shape;176;p50"/>
          <p:cNvSpPr txBox="1"/>
          <p:nvPr>
            <p:ph idx="1" type="subTitle"/>
          </p:nvPr>
        </p:nvSpPr>
        <p:spPr>
          <a:xfrm>
            <a:off x="6088675" y="3457400"/>
            <a:ext cx="2342100" cy="11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50"/>
          <p:cNvSpPr/>
          <p:nvPr>
            <p:ph idx="2" type="pic"/>
          </p:nvPr>
        </p:nvSpPr>
        <p:spPr>
          <a:xfrm>
            <a:off x="595100" y="539500"/>
            <a:ext cx="2984700" cy="4064400"/>
          </a:xfrm>
          <a:prstGeom prst="rect">
            <a:avLst/>
          </a:prstGeom>
          <a:noFill/>
          <a:ln cap="flat" cmpd="sng" w="9525">
            <a:solidFill>
              <a:schemeClr val="accent2"/>
            </a:solidFill>
            <a:prstDash val="solid"/>
            <a:round/>
            <a:headEnd len="sm" w="sm" type="none"/>
            <a:tailEnd len="sm" w="sm" type="none"/>
          </a:ln>
        </p:spPr>
      </p:sp>
      <p:sp>
        <p:nvSpPr>
          <p:cNvPr id="178" name="Google Shape;178;p50"/>
          <p:cNvSpPr/>
          <p:nvPr>
            <p:ph idx="3" type="pic"/>
          </p:nvPr>
        </p:nvSpPr>
        <p:spPr>
          <a:xfrm>
            <a:off x="3728945" y="539500"/>
            <a:ext cx="4678800" cy="1822200"/>
          </a:xfrm>
          <a:prstGeom prst="rect">
            <a:avLst/>
          </a:prstGeom>
          <a:noFill/>
          <a:ln cap="flat" cmpd="sng" w="9525">
            <a:solidFill>
              <a:schemeClr val="accent2"/>
            </a:solidFill>
            <a:prstDash val="solid"/>
            <a:round/>
            <a:headEnd len="sm" w="sm" type="none"/>
            <a:tailEnd len="sm" w="sm" type="none"/>
          </a:ln>
        </p:spPr>
      </p:sp>
      <p:sp>
        <p:nvSpPr>
          <p:cNvPr id="179" name="Google Shape;179;p50"/>
          <p:cNvSpPr/>
          <p:nvPr>
            <p:ph idx="4" type="pic"/>
          </p:nvPr>
        </p:nvSpPr>
        <p:spPr>
          <a:xfrm>
            <a:off x="3737703" y="2461219"/>
            <a:ext cx="2148600" cy="2142900"/>
          </a:xfrm>
          <a:prstGeom prst="rect">
            <a:avLst/>
          </a:prstGeom>
          <a:noFill/>
          <a:ln cap="flat" cmpd="sng" w="9525">
            <a:solidFill>
              <a:schemeClr val="accent2"/>
            </a:solidFill>
            <a:prstDash val="solid"/>
            <a:round/>
            <a:headEnd len="sm" w="sm" type="none"/>
            <a:tailEnd len="sm" w="sm" type="none"/>
          </a:ln>
        </p:spPr>
      </p:sp>
      <p:grpSp>
        <p:nvGrpSpPr>
          <p:cNvPr id="180" name="Google Shape;180;p50"/>
          <p:cNvGrpSpPr/>
          <p:nvPr/>
        </p:nvGrpSpPr>
        <p:grpSpPr>
          <a:xfrm flipH="1" rot="10800000">
            <a:off x="350316" y="2518114"/>
            <a:ext cx="8443350" cy="2323966"/>
            <a:chOff x="350316" y="556714"/>
            <a:chExt cx="8443350" cy="2323966"/>
          </a:xfrm>
        </p:grpSpPr>
        <p:grpSp>
          <p:nvGrpSpPr>
            <p:cNvPr id="181" name="Google Shape;181;p50"/>
            <p:cNvGrpSpPr/>
            <p:nvPr/>
          </p:nvGrpSpPr>
          <p:grpSpPr>
            <a:xfrm rot="-5400000">
              <a:off x="-774467" y="1681497"/>
              <a:ext cx="2323966" cy="74400"/>
              <a:chOff x="6549300" y="620875"/>
              <a:chExt cx="2490320" cy="74400"/>
            </a:xfrm>
          </p:grpSpPr>
          <p:sp>
            <p:nvSpPr>
              <p:cNvPr id="182" name="Google Shape;182;p50"/>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83" name="Google Shape;183;p50"/>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84" name="Google Shape;184;p50"/>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85" name="Google Shape;185;p50"/>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86" name="Google Shape;186;p50"/>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187" name="Google Shape;187;p50"/>
            <p:cNvGrpSpPr/>
            <p:nvPr/>
          </p:nvGrpSpPr>
          <p:grpSpPr>
            <a:xfrm rot="-5400000">
              <a:off x="7594483" y="1681497"/>
              <a:ext cx="2323966" cy="74400"/>
              <a:chOff x="6549300" y="620875"/>
              <a:chExt cx="2490320" cy="74400"/>
            </a:xfrm>
          </p:grpSpPr>
          <p:sp>
            <p:nvSpPr>
              <p:cNvPr id="188" name="Google Shape;188;p50"/>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89" name="Google Shape;189;p50"/>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90" name="Google Shape;190;p50"/>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91" name="Google Shape;191;p50"/>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92" name="Google Shape;192;p50"/>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1pPr>
            <a:lvl2pPr lvl="1"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2pPr>
            <a:lvl3pPr lvl="2"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3pPr>
            <a:lvl4pPr lvl="3"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4pPr>
            <a:lvl5pPr lvl="4"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5pPr>
            <a:lvl6pPr lvl="5"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6pPr>
            <a:lvl7pPr lvl="6"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7pPr>
            <a:lvl8pPr lvl="7"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8pPr>
            <a:lvl9pPr lvl="8" marR="0" rtl="0" algn="l">
              <a:lnSpc>
                <a:spcPct val="100000"/>
              </a:lnSpc>
              <a:spcBef>
                <a:spcPts val="0"/>
              </a:spcBef>
              <a:spcAft>
                <a:spcPts val="0"/>
              </a:spcAft>
              <a:buClr>
                <a:schemeClr val="dk1"/>
              </a:buClr>
              <a:buSzPts val="3000"/>
              <a:buFont typeface="IBM Plex Mono"/>
              <a:buNone/>
              <a:defRPr b="1" i="0" sz="3000" u="none" cap="none" strike="noStrike">
                <a:solidFill>
                  <a:schemeClr val="dk1"/>
                </a:solidFill>
                <a:latin typeface="IBM Plex Mono"/>
                <a:ea typeface="IBM Plex Mono"/>
                <a:cs typeface="IBM Plex Mono"/>
                <a:sym typeface="IBM Plex Mono"/>
              </a:defRPr>
            </a:lvl9pPr>
          </a:lstStyle>
          <a:p/>
        </p:txBody>
      </p:sp>
      <p:sp>
        <p:nvSpPr>
          <p:cNvPr id="7" name="Google Shape;7;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1pPr>
            <a:lvl2pPr indent="-304800" lvl="1" marL="914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2pPr>
            <a:lvl3pPr indent="-304800" lvl="2" marL="1371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3pPr>
            <a:lvl4pPr indent="-304800" lvl="3" marL="1828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4pPr>
            <a:lvl5pPr indent="-304800" lvl="4" marL="22860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5pPr>
            <a:lvl6pPr indent="-304800" lvl="5" marL="2743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6pPr>
            <a:lvl7pPr indent="-304800" lvl="6" marL="3200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7pPr>
            <a:lvl8pPr indent="-304800" lvl="7" marL="3657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8pPr>
            <a:lvl9pPr indent="-304800" lvl="8" marL="4114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3.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
          <p:cNvSpPr txBox="1"/>
          <p:nvPr>
            <p:ph type="ctrTitle"/>
          </p:nvPr>
        </p:nvSpPr>
        <p:spPr>
          <a:xfrm>
            <a:off x="655263" y="850175"/>
            <a:ext cx="6611100" cy="32946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SzPts val="5200"/>
              <a:buNone/>
            </a:pPr>
            <a:r>
              <a:rPr lang="es"/>
              <a:t>SGCalerias</a:t>
            </a:r>
            <a:endParaRPr/>
          </a:p>
          <a:p>
            <a:pPr indent="0" lvl="0" marL="0" rtl="0" algn="ctr">
              <a:spcBef>
                <a:spcPts val="0"/>
              </a:spcBef>
              <a:spcAft>
                <a:spcPts val="0"/>
              </a:spcAft>
              <a:buSzPts val="5200"/>
              <a:buNone/>
            </a:pPr>
            <a:r>
              <a:rPr b="0" lang="es" sz="1800"/>
              <a:t>Sistema de gestión de comunidades</a:t>
            </a:r>
            <a:endParaRPr b="0" sz="1800"/>
          </a:p>
        </p:txBody>
      </p:sp>
      <p:sp>
        <p:nvSpPr>
          <p:cNvPr id="599" name="Google Shape;599;p1"/>
          <p:cNvSpPr/>
          <p:nvPr/>
        </p:nvSpPr>
        <p:spPr>
          <a:xfrm>
            <a:off x="655250" y="639275"/>
            <a:ext cx="6611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pic>
        <p:nvPicPr>
          <p:cNvPr id="600" name="Google Shape;600;p1"/>
          <p:cNvPicPr preferRelativeResize="0"/>
          <p:nvPr/>
        </p:nvPicPr>
        <p:blipFill rotWithShape="1">
          <a:blip r:embed="rId3">
            <a:alphaModFix amt="31000"/>
          </a:blip>
          <a:srcRect b="31506" l="0" r="9033" t="0"/>
          <a:stretch/>
        </p:blipFill>
        <p:spPr>
          <a:xfrm>
            <a:off x="655275" y="850175"/>
            <a:ext cx="6611099" cy="3294600"/>
          </a:xfrm>
          <a:prstGeom prst="rect">
            <a:avLst/>
          </a:prstGeom>
          <a:noFill/>
          <a:ln>
            <a:noFill/>
          </a:ln>
          <a:effectLst>
            <a:reflection blurRad="0" dir="5400000" dist="38100" endA="0" endPos="30000" fadeDir="5400012" kx="0" rotWithShape="0" algn="bl" stA="30000" stPos="0" sy="-100000" ky="0"/>
          </a:effectLst>
        </p:spPr>
      </p:pic>
      <p:grpSp>
        <p:nvGrpSpPr>
          <p:cNvPr id="601" name="Google Shape;601;p1"/>
          <p:cNvGrpSpPr/>
          <p:nvPr/>
        </p:nvGrpSpPr>
        <p:grpSpPr>
          <a:xfrm>
            <a:off x="6679762" y="2633450"/>
            <a:ext cx="2011500" cy="1172100"/>
            <a:chOff x="9312437" y="1665650"/>
            <a:chExt cx="2011500" cy="1172100"/>
          </a:xfrm>
        </p:grpSpPr>
        <p:sp>
          <p:nvSpPr>
            <p:cNvPr id="602" name="Google Shape;602;p1"/>
            <p:cNvSpPr/>
            <p:nvPr/>
          </p:nvSpPr>
          <p:spPr>
            <a:xfrm>
              <a:off x="9312437" y="1665650"/>
              <a:ext cx="2008500" cy="1172100"/>
            </a:xfrm>
            <a:prstGeom prst="rect">
              <a:avLst/>
            </a:prstGeom>
            <a:solidFill>
              <a:schemeClr val="l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03" name="Google Shape;603;p1"/>
            <p:cNvSpPr/>
            <p:nvPr/>
          </p:nvSpPr>
          <p:spPr>
            <a:xfrm>
              <a:off x="9681549" y="2534449"/>
              <a:ext cx="1461814" cy="151763"/>
            </a:xfrm>
            <a:custGeom>
              <a:rect b="b" l="l" r="r" t="t"/>
              <a:pathLst>
                <a:path extrusionOk="0" h="9668" w="93124">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cap="flat" cmpd="sng" w="9525">
              <a:solidFill>
                <a:schemeClr val="lt1"/>
              </a:solidFill>
              <a:prstDash val="solid"/>
              <a:round/>
              <a:headEnd len="sm" w="sm" type="none"/>
              <a:tailEnd len="sm" w="sm" type="none"/>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1"/>
            <p:cNvCxnSpPr/>
            <p:nvPr/>
          </p:nvCxnSpPr>
          <p:spPr>
            <a:xfrm>
              <a:off x="9647699" y="2743600"/>
              <a:ext cx="1556700" cy="0"/>
            </a:xfrm>
            <a:prstGeom prst="straightConnector1">
              <a:avLst/>
            </a:prstGeom>
            <a:noFill/>
            <a:ln cap="flat" cmpd="sng" w="9525">
              <a:solidFill>
                <a:schemeClr val="dk2"/>
              </a:solidFill>
              <a:prstDash val="solid"/>
              <a:round/>
              <a:headEnd len="sm" w="sm" type="none"/>
              <a:tailEnd len="sm" w="sm" type="none"/>
            </a:ln>
            <a:effectLst>
              <a:reflection blurRad="0" dir="5400000" dist="38100" endA="0" endPos="30000" fadeDir="5400012" kx="0" rotWithShape="0" algn="bl" stA="40000" stPos="0" sy="-100000" ky="0"/>
            </a:effectLst>
          </p:spPr>
        </p:cxnSp>
        <p:cxnSp>
          <p:nvCxnSpPr>
            <p:cNvPr id="605" name="Google Shape;605;p1"/>
            <p:cNvCxnSpPr/>
            <p:nvPr/>
          </p:nvCxnSpPr>
          <p:spPr>
            <a:xfrm>
              <a:off x="9312437" y="1867459"/>
              <a:ext cx="2011500" cy="0"/>
            </a:xfrm>
            <a:prstGeom prst="straightConnector1">
              <a:avLst/>
            </a:prstGeom>
            <a:noFill/>
            <a:ln cap="flat" cmpd="sng" w="9525">
              <a:solidFill>
                <a:schemeClr val="accent2"/>
              </a:solidFill>
              <a:prstDash val="solid"/>
              <a:round/>
              <a:headEnd len="sm" w="sm" type="none"/>
              <a:tailEnd len="sm" w="sm" type="none"/>
            </a:ln>
            <a:effectLst>
              <a:reflection blurRad="0" dir="5400000" dist="38100" endA="0" endPos="30000" fadeDir="5400012" kx="0" rotWithShape="0" algn="bl" stA="40000" stPos="0" sy="-100000" ky="0"/>
            </a:effectLst>
          </p:spPr>
        </p:cxnSp>
        <p:sp>
          <p:nvSpPr>
            <p:cNvPr id="606" name="Google Shape;606;p1"/>
            <p:cNvSpPr/>
            <p:nvPr/>
          </p:nvSpPr>
          <p:spPr>
            <a:xfrm>
              <a:off x="9368075" y="1929625"/>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07" name="Google Shape;607;p1"/>
            <p:cNvSpPr/>
            <p:nvPr/>
          </p:nvSpPr>
          <p:spPr>
            <a:xfrm>
              <a:off x="9368075" y="1979544"/>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08" name="Google Shape;608;p1"/>
            <p:cNvSpPr/>
            <p:nvPr/>
          </p:nvSpPr>
          <p:spPr>
            <a:xfrm>
              <a:off x="9368075" y="2029464"/>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09" name="Google Shape;609;p1"/>
            <p:cNvSpPr/>
            <p:nvPr/>
          </p:nvSpPr>
          <p:spPr>
            <a:xfrm>
              <a:off x="9368075" y="2079383"/>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10" name="Google Shape;610;p1"/>
            <p:cNvSpPr/>
            <p:nvPr/>
          </p:nvSpPr>
          <p:spPr>
            <a:xfrm>
              <a:off x="9368075" y="2129303"/>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11" name="Google Shape;611;p1"/>
            <p:cNvSpPr/>
            <p:nvPr/>
          </p:nvSpPr>
          <p:spPr>
            <a:xfrm>
              <a:off x="9368075" y="2179222"/>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12" name="Google Shape;612;p1"/>
            <p:cNvSpPr/>
            <p:nvPr/>
          </p:nvSpPr>
          <p:spPr>
            <a:xfrm>
              <a:off x="9368075" y="2229142"/>
              <a:ext cx="1897200" cy="25800"/>
            </a:xfrm>
            <a:prstGeom prst="rect">
              <a:avLst/>
            </a:prstGeom>
            <a:solidFill>
              <a:schemeClr val="accent3"/>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13" name="Google Shape;613;p1"/>
            <p:cNvSpPr/>
            <p:nvPr/>
          </p:nvSpPr>
          <p:spPr>
            <a:xfrm>
              <a:off x="9368075" y="2279050"/>
              <a:ext cx="946200" cy="25800"/>
            </a:xfrm>
            <a:prstGeom prst="rect">
              <a:avLst/>
            </a:prstGeom>
            <a:solidFill>
              <a:schemeClr val="accent4"/>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614" name="Google Shape;614;p1"/>
            <p:cNvGrpSpPr/>
            <p:nvPr/>
          </p:nvGrpSpPr>
          <p:grpSpPr>
            <a:xfrm>
              <a:off x="9368075" y="2460800"/>
              <a:ext cx="186600" cy="77700"/>
              <a:chOff x="9368075" y="2460800"/>
              <a:chExt cx="186600" cy="77700"/>
            </a:xfrm>
          </p:grpSpPr>
          <p:sp>
            <p:nvSpPr>
              <p:cNvPr id="615" name="Google Shape;615;p1"/>
              <p:cNvSpPr/>
              <p:nvPr/>
            </p:nvSpPr>
            <p:spPr>
              <a:xfrm>
                <a:off x="9368075" y="2460800"/>
                <a:ext cx="186600" cy="25800"/>
              </a:xfrm>
              <a:prstGeom prst="rect">
                <a:avLst/>
              </a:prstGeom>
              <a:solidFill>
                <a:schemeClr val="accent2"/>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16" name="Google Shape;616;p1"/>
              <p:cNvSpPr/>
              <p:nvPr/>
            </p:nvSpPr>
            <p:spPr>
              <a:xfrm>
                <a:off x="9368075" y="2512700"/>
                <a:ext cx="186600" cy="25800"/>
              </a:xfrm>
              <a:prstGeom prst="rect">
                <a:avLst/>
              </a:prstGeom>
              <a:solidFill>
                <a:schemeClr val="accent1"/>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617" name="Google Shape;617;p1"/>
            <p:cNvSpPr/>
            <p:nvPr/>
          </p:nvSpPr>
          <p:spPr>
            <a:xfrm>
              <a:off x="9368075" y="2328974"/>
              <a:ext cx="946200" cy="25800"/>
            </a:xfrm>
            <a:prstGeom prst="rect">
              <a:avLst/>
            </a:prstGeom>
            <a:solidFill>
              <a:schemeClr val="accent4"/>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18" name="Google Shape;618;p1"/>
            <p:cNvSpPr/>
            <p:nvPr/>
          </p:nvSpPr>
          <p:spPr>
            <a:xfrm>
              <a:off x="9368075" y="2378898"/>
              <a:ext cx="946200" cy="25800"/>
            </a:xfrm>
            <a:prstGeom prst="rect">
              <a:avLst/>
            </a:prstGeom>
            <a:solidFill>
              <a:schemeClr val="accent4"/>
            </a:solidFill>
            <a:ln>
              <a:noFill/>
            </a:ln>
            <a:effectLst>
              <a:reflection blurRad="0" dir="5400000" dist="38100" endA="0" endPos="30000" fadeDir="5400012" kx="0" rotWithShape="0" algn="bl" stA="4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619" name="Google Shape;619;p1"/>
          <p:cNvSpPr/>
          <p:nvPr/>
        </p:nvSpPr>
        <p:spPr>
          <a:xfrm>
            <a:off x="404475" y="217075"/>
            <a:ext cx="1046700" cy="243300"/>
          </a:xfrm>
          <a:prstGeom prst="rect">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A="7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20" name="Google Shape;620;p1"/>
          <p:cNvSpPr txBox="1"/>
          <p:nvPr/>
        </p:nvSpPr>
        <p:spPr>
          <a:xfrm>
            <a:off x="1200500" y="1927913"/>
            <a:ext cx="5520600" cy="1139100"/>
          </a:xfrm>
          <a:prstGeom prst="rect">
            <a:avLst/>
          </a:prstGeom>
          <a:noFill/>
          <a:ln>
            <a:noFill/>
          </a:ln>
          <a:effectLst>
            <a:reflection blurRad="0" dir="0" dist="0" endA="0" fadeDir="5400012" kx="0" rotWithShape="0" algn="bl" stA="12000" stPos="0" sy="-100000" ky="0"/>
          </a:effectLst>
        </p:spPr>
        <p:txBody>
          <a:bodyPr anchorCtr="0" anchor="t" bIns="91425" lIns="91425" spcFirstLastPara="1" rIns="91425" wrap="square" tIns="91425">
            <a:spAutoFit/>
          </a:bodyPr>
          <a:lstStyle/>
          <a:p>
            <a:pPr indent="0" lvl="0" marL="0" rtl="0" algn="ctr">
              <a:spcBef>
                <a:spcPts val="0"/>
              </a:spcBef>
              <a:spcAft>
                <a:spcPts val="0"/>
              </a:spcAft>
              <a:buNone/>
            </a:pPr>
            <a:r>
              <a:rPr b="1" lang="es" sz="4400">
                <a:solidFill>
                  <a:schemeClr val="dk1"/>
                </a:solidFill>
                <a:latin typeface="IBM Plex Mono"/>
                <a:ea typeface="IBM Plex Mono"/>
                <a:cs typeface="IBM Plex Mono"/>
                <a:sym typeface="IBM Plex Mono"/>
              </a:rPr>
              <a:t>SG</a:t>
            </a:r>
            <a:r>
              <a:rPr b="1" lang="es" sz="4400">
                <a:solidFill>
                  <a:schemeClr val="dk1"/>
                </a:solidFill>
                <a:latin typeface="IBM Plex Mono"/>
                <a:ea typeface="IBM Plex Mono"/>
                <a:cs typeface="IBM Plex Mono"/>
                <a:sym typeface="IBM Plex Mono"/>
              </a:rPr>
              <a:t>Calerias</a:t>
            </a:r>
            <a:endParaRPr b="1" sz="4400">
              <a:solidFill>
                <a:schemeClr val="dk1"/>
              </a:solidFill>
              <a:latin typeface="IBM Plex Mono"/>
              <a:ea typeface="IBM Plex Mono"/>
              <a:cs typeface="IBM Plex Mono"/>
              <a:sym typeface="IBM Plex Mono"/>
            </a:endParaRPr>
          </a:p>
          <a:p>
            <a:pPr indent="0" lvl="0" marL="0" rtl="0" algn="ctr">
              <a:spcBef>
                <a:spcPts val="0"/>
              </a:spcBef>
              <a:spcAft>
                <a:spcPts val="0"/>
              </a:spcAft>
              <a:buNone/>
            </a:pPr>
            <a:r>
              <a:rPr lang="es" sz="1800">
                <a:solidFill>
                  <a:schemeClr val="dk1"/>
                </a:solidFill>
                <a:latin typeface="IBM Plex Mono"/>
                <a:ea typeface="IBM Plex Mono"/>
                <a:cs typeface="IBM Plex Mono"/>
                <a:sym typeface="IBM Plex Mono"/>
              </a:rPr>
              <a:t>Sistema de gestión de comunidades</a:t>
            </a:r>
            <a:endParaRPr/>
          </a:p>
        </p:txBody>
      </p:sp>
      <p:sp>
        <p:nvSpPr>
          <p:cNvPr id="621" name="Google Shape;621;p1"/>
          <p:cNvSpPr/>
          <p:nvPr/>
        </p:nvSpPr>
        <p:spPr>
          <a:xfrm>
            <a:off x="4806262" y="3627552"/>
            <a:ext cx="27612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22" name="Google Shape;622;p1"/>
          <p:cNvSpPr txBox="1"/>
          <p:nvPr>
            <p:ph idx="1" type="subTitle"/>
          </p:nvPr>
        </p:nvSpPr>
        <p:spPr>
          <a:xfrm>
            <a:off x="4806262" y="3837503"/>
            <a:ext cx="2760000" cy="766500"/>
          </a:xfrm>
          <a:prstGeom prst="rect">
            <a:avLst/>
          </a:prstGeom>
          <a:solidFill>
            <a:schemeClr val="lt1"/>
          </a:solidFill>
          <a:ln cap="flat" cmpd="sng" w="9525">
            <a:solidFill>
              <a:schemeClr val="accent2"/>
            </a:solidFill>
            <a:prstDash val="solid"/>
            <a:round/>
            <a:headEnd len="sm" w="sm" type="none"/>
            <a:tailEnd len="sm" w="sm" type="none"/>
          </a:ln>
          <a:effectLst>
            <a:reflection blurRad="0" dir="5400000" dist="38100" endA="0" fadeDir="5400012" kx="0" rotWithShape="0" algn="bl" stA="10000" stPos="0" sy="-100000" ky="0"/>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s"/>
              <a:t>CAPSTONE </a:t>
            </a:r>
            <a:endParaRPr b="1"/>
          </a:p>
          <a:p>
            <a:pPr indent="0" lvl="0" marL="0" rtl="0" algn="ctr">
              <a:lnSpc>
                <a:spcPct val="100000"/>
              </a:lnSpc>
              <a:spcBef>
                <a:spcPts val="0"/>
              </a:spcBef>
              <a:spcAft>
                <a:spcPts val="0"/>
              </a:spcAft>
              <a:buSzPts val="1200"/>
              <a:buNone/>
            </a:pPr>
            <a:r>
              <a:rPr lang="es"/>
              <a:t>PTY4614-003D</a:t>
            </a:r>
            <a:endParaRPr/>
          </a:p>
          <a:p>
            <a:pPr indent="0" lvl="0" marL="0" rtl="0" algn="ctr">
              <a:lnSpc>
                <a:spcPct val="100000"/>
              </a:lnSpc>
              <a:spcBef>
                <a:spcPts val="0"/>
              </a:spcBef>
              <a:spcAft>
                <a:spcPts val="0"/>
              </a:spcAft>
              <a:buSzPts val="1200"/>
              <a:buNone/>
            </a:pPr>
            <a:r>
              <a:rPr lang="es"/>
              <a:t>Docente: Juan Gana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
          <p:cNvSpPr txBox="1"/>
          <p:nvPr>
            <p:ph type="title"/>
          </p:nvPr>
        </p:nvSpPr>
        <p:spPr>
          <a:xfrm>
            <a:off x="713225" y="508374"/>
            <a:ext cx="4294800" cy="103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s"/>
              <a:t>Metodología de Trabajo </a:t>
            </a:r>
            <a:r>
              <a:rPr lang="es">
                <a:solidFill>
                  <a:schemeClr val="accent3"/>
                </a:solidFill>
              </a:rPr>
              <a:t>Scrum</a:t>
            </a:r>
            <a:endParaRPr>
              <a:solidFill>
                <a:schemeClr val="accent3"/>
              </a:solidFill>
            </a:endParaRPr>
          </a:p>
        </p:txBody>
      </p:sp>
      <p:sp>
        <p:nvSpPr>
          <p:cNvPr id="767" name="Google Shape;767;p4"/>
          <p:cNvSpPr txBox="1"/>
          <p:nvPr>
            <p:ph idx="1" type="subTitle"/>
          </p:nvPr>
        </p:nvSpPr>
        <p:spPr>
          <a:xfrm>
            <a:off x="713225" y="2279875"/>
            <a:ext cx="4037400" cy="1693200"/>
          </a:xfrm>
          <a:prstGeom prst="rect">
            <a:avLst/>
          </a:prstGeom>
          <a:noFill/>
          <a:ln>
            <a:noFill/>
          </a:ln>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s"/>
              <a:t>Flexibilidad en la Gestión de Requisitos</a:t>
            </a:r>
            <a:endParaRPr/>
          </a:p>
          <a:p>
            <a:pPr indent="-304800" lvl="0" marL="457200" rtl="0" algn="l">
              <a:spcBef>
                <a:spcPts val="1000"/>
              </a:spcBef>
              <a:spcAft>
                <a:spcPts val="0"/>
              </a:spcAft>
              <a:buSzPts val="1200"/>
              <a:buChar char="●"/>
            </a:pPr>
            <a:r>
              <a:rPr lang="es"/>
              <a:t>Mayor Colaboración y Comunicación</a:t>
            </a:r>
            <a:endParaRPr/>
          </a:p>
          <a:p>
            <a:pPr indent="-304800" lvl="0" marL="457200" rtl="0" algn="l">
              <a:spcBef>
                <a:spcPts val="1000"/>
              </a:spcBef>
              <a:spcAft>
                <a:spcPts val="0"/>
              </a:spcAft>
              <a:buSzPts val="1200"/>
              <a:buChar char="●"/>
            </a:pPr>
            <a:r>
              <a:rPr lang="es"/>
              <a:t>Transparencia del Progreso</a:t>
            </a:r>
            <a:endParaRPr/>
          </a:p>
          <a:p>
            <a:pPr indent="-304800" lvl="0" marL="457200" rtl="0" algn="l">
              <a:spcBef>
                <a:spcPts val="1000"/>
              </a:spcBef>
              <a:spcAft>
                <a:spcPts val="0"/>
              </a:spcAft>
              <a:buSzPts val="1200"/>
              <a:buChar char="●"/>
            </a:pPr>
            <a:r>
              <a:rPr lang="es"/>
              <a:t>Mejora Continua</a:t>
            </a:r>
            <a:endParaRPr/>
          </a:p>
          <a:p>
            <a:pPr indent="-304800" lvl="0" marL="457200" rtl="0" algn="l">
              <a:spcBef>
                <a:spcPts val="1000"/>
              </a:spcBef>
              <a:spcAft>
                <a:spcPts val="0"/>
              </a:spcAft>
              <a:buSzPts val="1200"/>
              <a:buChar char="●"/>
            </a:pPr>
            <a:r>
              <a:rPr lang="es"/>
              <a:t>Alta Calidad del Producto</a:t>
            </a:r>
            <a:endParaRPr/>
          </a:p>
        </p:txBody>
      </p:sp>
      <p:sp>
        <p:nvSpPr>
          <p:cNvPr id="768" name="Google Shape;768;p4"/>
          <p:cNvSpPr txBox="1"/>
          <p:nvPr>
            <p:ph type="title"/>
          </p:nvPr>
        </p:nvSpPr>
        <p:spPr>
          <a:xfrm>
            <a:off x="713225" y="1751399"/>
            <a:ext cx="42948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s" sz="1400"/>
              <a:t>Beneficios para el Proyecto SGCalerias</a:t>
            </a:r>
            <a:endParaRPr sz="1400"/>
          </a:p>
        </p:txBody>
      </p:sp>
      <p:pic>
        <p:nvPicPr>
          <p:cNvPr id="769" name="Google Shape;769;p4"/>
          <p:cNvPicPr preferRelativeResize="0"/>
          <p:nvPr>
            <p:ph idx="2" type="pic"/>
          </p:nvPr>
        </p:nvPicPr>
        <p:blipFill rotWithShape="1">
          <a:blip r:embed="rId3">
            <a:alphaModFix/>
          </a:blip>
          <a:srcRect b="0" l="13717" r="19464" t="0"/>
          <a:stretch/>
        </p:blipFill>
        <p:spPr>
          <a:xfrm>
            <a:off x="5265225" y="1049425"/>
            <a:ext cx="3052874" cy="3044649"/>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t>Cronograma</a:t>
            </a:r>
            <a:endParaRPr/>
          </a:p>
        </p:txBody>
      </p:sp>
      <p:sp>
        <p:nvSpPr>
          <p:cNvPr id="775" name="Google Shape;775;p18"/>
          <p:cNvSpPr txBox="1"/>
          <p:nvPr/>
        </p:nvSpPr>
        <p:spPr>
          <a:xfrm flipH="1">
            <a:off x="713125" y="1154731"/>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0</a:t>
            </a:r>
            <a:endParaRPr b="1" i="0" sz="2000" u="none" cap="none" strike="noStrike">
              <a:solidFill>
                <a:schemeClr val="dk1"/>
              </a:solidFill>
              <a:latin typeface="IBM Plex Mono"/>
              <a:ea typeface="IBM Plex Mono"/>
              <a:cs typeface="IBM Plex Mono"/>
              <a:sym typeface="IBM Plex Mono"/>
            </a:endParaRPr>
          </a:p>
        </p:txBody>
      </p:sp>
      <p:sp>
        <p:nvSpPr>
          <p:cNvPr id="776" name="Google Shape;776;p18"/>
          <p:cNvSpPr txBox="1"/>
          <p:nvPr/>
        </p:nvSpPr>
        <p:spPr>
          <a:xfrm flipH="1">
            <a:off x="385050" y="1675375"/>
            <a:ext cx="24579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Configuración Inicial y documentación </a:t>
            </a:r>
            <a:r>
              <a:rPr lang="es" sz="1200">
                <a:solidFill>
                  <a:schemeClr val="dk1"/>
                </a:solidFill>
                <a:latin typeface="Arimo"/>
                <a:ea typeface="Arimo"/>
                <a:cs typeface="Arimo"/>
                <a:sym typeface="Arimo"/>
              </a:rPr>
              <a:t>preliminar</a:t>
            </a:r>
            <a:endParaRPr b="0" i="0" sz="1200" u="none" cap="none" strike="noStrike">
              <a:solidFill>
                <a:schemeClr val="dk1"/>
              </a:solidFill>
              <a:latin typeface="Arimo"/>
              <a:ea typeface="Arimo"/>
              <a:cs typeface="Arimo"/>
              <a:sym typeface="Arimo"/>
            </a:endParaRPr>
          </a:p>
        </p:txBody>
      </p:sp>
      <p:sp>
        <p:nvSpPr>
          <p:cNvPr id="777" name="Google Shape;777;p18"/>
          <p:cNvSpPr txBox="1"/>
          <p:nvPr/>
        </p:nvSpPr>
        <p:spPr>
          <a:xfrm flipH="1">
            <a:off x="2675219" y="1154731"/>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1</a:t>
            </a:r>
            <a:endParaRPr b="1" i="0" sz="2000" u="none" cap="none" strike="noStrike">
              <a:solidFill>
                <a:schemeClr val="dk1"/>
              </a:solidFill>
              <a:latin typeface="IBM Plex Mono"/>
              <a:ea typeface="IBM Plex Mono"/>
              <a:cs typeface="IBM Plex Mono"/>
              <a:sym typeface="IBM Plex Mono"/>
            </a:endParaRPr>
          </a:p>
        </p:txBody>
      </p:sp>
      <p:sp>
        <p:nvSpPr>
          <p:cNvPr id="778" name="Google Shape;778;p18"/>
          <p:cNvSpPr txBox="1"/>
          <p:nvPr/>
        </p:nvSpPr>
        <p:spPr>
          <a:xfrm flipH="1">
            <a:off x="2675269" y="1675390"/>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Diseño de la interfaz Web</a:t>
            </a:r>
            <a:endParaRPr b="0" i="0" sz="1200" u="none" cap="none" strike="noStrike">
              <a:solidFill>
                <a:schemeClr val="dk1"/>
              </a:solidFill>
              <a:latin typeface="Arimo"/>
              <a:ea typeface="Arimo"/>
              <a:cs typeface="Arimo"/>
              <a:sym typeface="Arimo"/>
            </a:endParaRPr>
          </a:p>
        </p:txBody>
      </p:sp>
      <p:sp>
        <p:nvSpPr>
          <p:cNvPr id="779" name="Google Shape;779;p18"/>
          <p:cNvSpPr txBox="1"/>
          <p:nvPr/>
        </p:nvSpPr>
        <p:spPr>
          <a:xfrm flipH="1">
            <a:off x="4637313" y="1154731"/>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2</a:t>
            </a:r>
            <a:endParaRPr b="1" i="0" sz="2000" u="none" cap="none" strike="noStrike">
              <a:solidFill>
                <a:schemeClr val="dk1"/>
              </a:solidFill>
              <a:latin typeface="IBM Plex Mono"/>
              <a:ea typeface="IBM Plex Mono"/>
              <a:cs typeface="IBM Plex Mono"/>
              <a:sym typeface="IBM Plex Mono"/>
            </a:endParaRPr>
          </a:p>
        </p:txBody>
      </p:sp>
      <p:sp>
        <p:nvSpPr>
          <p:cNvPr id="780" name="Google Shape;780;p18"/>
          <p:cNvSpPr txBox="1"/>
          <p:nvPr/>
        </p:nvSpPr>
        <p:spPr>
          <a:xfrm flipH="1">
            <a:off x="4637363" y="1675386"/>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Gestión de Gastos Comunes 1</a:t>
            </a:r>
            <a:endParaRPr b="0" i="0" sz="1200" u="none" cap="none" strike="noStrike">
              <a:solidFill>
                <a:schemeClr val="dk1"/>
              </a:solidFill>
              <a:latin typeface="Arimo"/>
              <a:ea typeface="Arimo"/>
              <a:cs typeface="Arimo"/>
              <a:sym typeface="Arimo"/>
            </a:endParaRPr>
          </a:p>
        </p:txBody>
      </p:sp>
      <p:sp>
        <p:nvSpPr>
          <p:cNvPr id="781" name="Google Shape;781;p18"/>
          <p:cNvSpPr txBox="1"/>
          <p:nvPr/>
        </p:nvSpPr>
        <p:spPr>
          <a:xfrm flipH="1">
            <a:off x="6599407" y="1154731"/>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3</a:t>
            </a:r>
            <a:endParaRPr b="1" i="0" sz="2000" u="none" cap="none" strike="noStrike">
              <a:solidFill>
                <a:schemeClr val="dk1"/>
              </a:solidFill>
              <a:latin typeface="IBM Plex Mono"/>
              <a:ea typeface="IBM Plex Mono"/>
              <a:cs typeface="IBM Plex Mono"/>
              <a:sym typeface="IBM Plex Mono"/>
            </a:endParaRPr>
          </a:p>
        </p:txBody>
      </p:sp>
      <p:sp>
        <p:nvSpPr>
          <p:cNvPr id="782" name="Google Shape;782;p18"/>
          <p:cNvSpPr txBox="1"/>
          <p:nvPr/>
        </p:nvSpPr>
        <p:spPr>
          <a:xfrm flipH="1">
            <a:off x="6599457" y="1675386"/>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Gestión de Gastos Comunes 2</a:t>
            </a:r>
            <a:endParaRPr b="0" i="0" sz="1200" u="none" cap="none" strike="noStrike">
              <a:solidFill>
                <a:schemeClr val="dk1"/>
              </a:solidFill>
              <a:latin typeface="Arimo"/>
              <a:ea typeface="Arimo"/>
              <a:cs typeface="Arimo"/>
              <a:sym typeface="Arimo"/>
            </a:endParaRPr>
          </a:p>
        </p:txBody>
      </p:sp>
      <p:sp>
        <p:nvSpPr>
          <p:cNvPr id="783" name="Google Shape;783;p18"/>
          <p:cNvSpPr txBox="1"/>
          <p:nvPr/>
        </p:nvSpPr>
        <p:spPr>
          <a:xfrm flipH="1">
            <a:off x="713125" y="3468472"/>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4</a:t>
            </a:r>
            <a:endParaRPr b="1" i="0" sz="2000" u="none" cap="none" strike="noStrike">
              <a:solidFill>
                <a:schemeClr val="dk1"/>
              </a:solidFill>
              <a:latin typeface="IBM Plex Mono"/>
              <a:ea typeface="IBM Plex Mono"/>
              <a:cs typeface="IBM Plex Mono"/>
              <a:sym typeface="IBM Plex Mono"/>
            </a:endParaRPr>
          </a:p>
        </p:txBody>
      </p:sp>
      <p:sp>
        <p:nvSpPr>
          <p:cNvPr id="784" name="Google Shape;784;p18"/>
          <p:cNvSpPr txBox="1"/>
          <p:nvPr/>
        </p:nvSpPr>
        <p:spPr>
          <a:xfrm flipH="1">
            <a:off x="713175" y="3995894"/>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Convenios de Pago</a:t>
            </a:r>
            <a:endParaRPr b="0" i="0" sz="1200" u="none" cap="none" strike="noStrike">
              <a:solidFill>
                <a:schemeClr val="dk1"/>
              </a:solidFill>
              <a:latin typeface="Arimo"/>
              <a:ea typeface="Arimo"/>
              <a:cs typeface="Arimo"/>
              <a:sym typeface="Arimo"/>
            </a:endParaRPr>
          </a:p>
        </p:txBody>
      </p:sp>
      <p:sp>
        <p:nvSpPr>
          <p:cNvPr id="785" name="Google Shape;785;p18"/>
          <p:cNvSpPr txBox="1"/>
          <p:nvPr/>
        </p:nvSpPr>
        <p:spPr>
          <a:xfrm flipH="1">
            <a:off x="2675221" y="3468472"/>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5</a:t>
            </a:r>
            <a:endParaRPr b="1" i="0" sz="2000" u="none" cap="none" strike="noStrike">
              <a:solidFill>
                <a:schemeClr val="dk1"/>
              </a:solidFill>
              <a:latin typeface="IBM Plex Mono"/>
              <a:ea typeface="IBM Plex Mono"/>
              <a:cs typeface="IBM Plex Mono"/>
              <a:sym typeface="IBM Plex Mono"/>
            </a:endParaRPr>
          </a:p>
        </p:txBody>
      </p:sp>
      <p:sp>
        <p:nvSpPr>
          <p:cNvPr id="786" name="Google Shape;786;p18"/>
          <p:cNvSpPr txBox="1"/>
          <p:nvPr/>
        </p:nvSpPr>
        <p:spPr>
          <a:xfrm flipH="1">
            <a:off x="2675271" y="3995898"/>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Integración WebPay y Gestión de Propiedades</a:t>
            </a:r>
            <a:endParaRPr b="0" i="0" sz="1200" u="none" cap="none" strike="noStrike">
              <a:solidFill>
                <a:schemeClr val="dk1"/>
              </a:solidFill>
              <a:latin typeface="Arimo"/>
              <a:ea typeface="Arimo"/>
              <a:cs typeface="Arimo"/>
              <a:sym typeface="Arimo"/>
            </a:endParaRPr>
          </a:p>
        </p:txBody>
      </p:sp>
      <p:sp>
        <p:nvSpPr>
          <p:cNvPr id="787" name="Google Shape;787;p18"/>
          <p:cNvSpPr txBox="1"/>
          <p:nvPr/>
        </p:nvSpPr>
        <p:spPr>
          <a:xfrm flipH="1">
            <a:off x="4637318" y="3468472"/>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6</a:t>
            </a:r>
            <a:endParaRPr b="1" i="0" sz="2000" u="none" cap="none" strike="noStrike">
              <a:solidFill>
                <a:schemeClr val="dk1"/>
              </a:solidFill>
              <a:latin typeface="IBM Plex Mono"/>
              <a:ea typeface="IBM Plex Mono"/>
              <a:cs typeface="IBM Plex Mono"/>
              <a:sym typeface="IBM Plex Mono"/>
            </a:endParaRPr>
          </a:p>
        </p:txBody>
      </p:sp>
      <p:sp>
        <p:nvSpPr>
          <p:cNvPr id="788" name="Google Shape;788;p18"/>
          <p:cNvSpPr txBox="1"/>
          <p:nvPr/>
        </p:nvSpPr>
        <p:spPr>
          <a:xfrm flipH="1">
            <a:off x="4637368" y="3995894"/>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Ventas,Reportes y Finalización</a:t>
            </a:r>
            <a:endParaRPr b="0" i="0" sz="1200" u="none" cap="none" strike="noStrike">
              <a:solidFill>
                <a:schemeClr val="dk1"/>
              </a:solidFill>
              <a:latin typeface="Arimo"/>
              <a:ea typeface="Arimo"/>
              <a:cs typeface="Arimo"/>
              <a:sym typeface="Arimo"/>
            </a:endParaRPr>
          </a:p>
        </p:txBody>
      </p:sp>
      <p:sp>
        <p:nvSpPr>
          <p:cNvPr id="789" name="Google Shape;789;p18"/>
          <p:cNvSpPr txBox="1"/>
          <p:nvPr/>
        </p:nvSpPr>
        <p:spPr>
          <a:xfrm flipH="1">
            <a:off x="6599414" y="3468472"/>
            <a:ext cx="1812300" cy="57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Sprint 7</a:t>
            </a:r>
            <a:endParaRPr b="1" i="0" sz="2000" u="none" cap="none" strike="noStrike">
              <a:solidFill>
                <a:schemeClr val="dk1"/>
              </a:solidFill>
              <a:latin typeface="IBM Plex Mono"/>
              <a:ea typeface="IBM Plex Mono"/>
              <a:cs typeface="IBM Plex Mono"/>
              <a:sym typeface="IBM Plex Mono"/>
            </a:endParaRPr>
          </a:p>
        </p:txBody>
      </p:sp>
      <p:sp>
        <p:nvSpPr>
          <p:cNvPr id="790" name="Google Shape;790;p18"/>
          <p:cNvSpPr txBox="1"/>
          <p:nvPr/>
        </p:nvSpPr>
        <p:spPr>
          <a:xfrm flipH="1">
            <a:off x="6599464" y="3995894"/>
            <a:ext cx="18123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Arimo"/>
                <a:ea typeface="Arimo"/>
                <a:cs typeface="Arimo"/>
                <a:sym typeface="Arimo"/>
              </a:rPr>
              <a:t>Pruebas Finales e Integración</a:t>
            </a:r>
            <a:endParaRPr b="0" i="0" sz="1200" u="none" cap="none" strike="noStrike">
              <a:solidFill>
                <a:schemeClr val="dk1"/>
              </a:solidFill>
              <a:latin typeface="Arimo"/>
              <a:ea typeface="Arimo"/>
              <a:cs typeface="Arimo"/>
              <a:sym typeface="Arimo"/>
            </a:endParaRPr>
          </a:p>
        </p:txBody>
      </p:sp>
      <p:sp>
        <p:nvSpPr>
          <p:cNvPr id="791" name="Google Shape;791;p18"/>
          <p:cNvSpPr/>
          <p:nvPr/>
        </p:nvSpPr>
        <p:spPr>
          <a:xfrm>
            <a:off x="149402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2" name="Google Shape;792;p18"/>
          <p:cNvSpPr/>
          <p:nvPr/>
        </p:nvSpPr>
        <p:spPr>
          <a:xfrm>
            <a:off x="345667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3" name="Google Shape;793;p18"/>
          <p:cNvSpPr/>
          <p:nvPr/>
        </p:nvSpPr>
        <p:spPr>
          <a:xfrm>
            <a:off x="541932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4" name="Google Shape;794;p18"/>
          <p:cNvSpPr/>
          <p:nvPr/>
        </p:nvSpPr>
        <p:spPr>
          <a:xfrm>
            <a:off x="738197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5" name="Google Shape;795;p18"/>
          <p:cNvSpPr/>
          <p:nvPr/>
        </p:nvSpPr>
        <p:spPr>
          <a:xfrm>
            <a:off x="149402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6" name="Google Shape;796;p18"/>
          <p:cNvSpPr/>
          <p:nvPr/>
        </p:nvSpPr>
        <p:spPr>
          <a:xfrm>
            <a:off x="345667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7" name="Google Shape;797;p18"/>
          <p:cNvSpPr/>
          <p:nvPr/>
        </p:nvSpPr>
        <p:spPr>
          <a:xfrm>
            <a:off x="541932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798" name="Google Shape;798;p18"/>
          <p:cNvSpPr/>
          <p:nvPr/>
        </p:nvSpPr>
        <p:spPr>
          <a:xfrm>
            <a:off x="738197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799" name="Google Shape;799;p18"/>
          <p:cNvCxnSpPr>
            <a:stCxn id="794" idx="2"/>
            <a:endCxn id="795" idx="0"/>
          </p:cNvCxnSpPr>
          <p:nvPr/>
        </p:nvCxnSpPr>
        <p:spPr>
          <a:xfrm rot="5400000">
            <a:off x="4363525" y="-112925"/>
            <a:ext cx="399600" cy="5887800"/>
          </a:xfrm>
          <a:prstGeom prst="bentConnector3">
            <a:avLst>
              <a:gd fmla="val 50003" name="adj1"/>
            </a:avLst>
          </a:prstGeom>
          <a:noFill/>
          <a:ln cap="flat" cmpd="sng" w="9525">
            <a:solidFill>
              <a:schemeClr val="accent2"/>
            </a:solidFill>
            <a:prstDash val="solid"/>
            <a:round/>
            <a:headEnd len="sm" w="sm" type="none"/>
            <a:tailEnd len="sm" w="sm" type="none"/>
          </a:ln>
        </p:spPr>
      </p:cxnSp>
      <p:cxnSp>
        <p:nvCxnSpPr>
          <p:cNvPr id="800" name="Google Shape;800;p18"/>
          <p:cNvCxnSpPr>
            <a:stCxn id="791" idx="3"/>
            <a:endCxn id="792" idx="1"/>
          </p:cNvCxnSpPr>
          <p:nvPr/>
        </p:nvCxnSpPr>
        <p:spPr>
          <a:xfrm>
            <a:off x="1744525" y="2505925"/>
            <a:ext cx="1712100" cy="0"/>
          </a:xfrm>
          <a:prstGeom prst="straightConnector1">
            <a:avLst/>
          </a:prstGeom>
          <a:noFill/>
          <a:ln cap="flat" cmpd="sng" w="9525">
            <a:solidFill>
              <a:schemeClr val="accent2"/>
            </a:solidFill>
            <a:prstDash val="solid"/>
            <a:round/>
            <a:headEnd len="sm" w="sm" type="none"/>
            <a:tailEnd len="sm" w="sm" type="none"/>
          </a:ln>
        </p:spPr>
      </p:cxnSp>
      <p:cxnSp>
        <p:nvCxnSpPr>
          <p:cNvPr id="801" name="Google Shape;801;p18"/>
          <p:cNvCxnSpPr>
            <a:endCxn id="793" idx="1"/>
          </p:cNvCxnSpPr>
          <p:nvPr/>
        </p:nvCxnSpPr>
        <p:spPr>
          <a:xfrm>
            <a:off x="3707225" y="2505925"/>
            <a:ext cx="1712100" cy="0"/>
          </a:xfrm>
          <a:prstGeom prst="straightConnector1">
            <a:avLst/>
          </a:prstGeom>
          <a:noFill/>
          <a:ln cap="flat" cmpd="sng" w="9525">
            <a:solidFill>
              <a:schemeClr val="accent2"/>
            </a:solidFill>
            <a:prstDash val="solid"/>
            <a:round/>
            <a:headEnd len="sm" w="sm" type="none"/>
            <a:tailEnd len="sm" w="sm" type="none"/>
          </a:ln>
        </p:spPr>
      </p:cxnSp>
      <p:cxnSp>
        <p:nvCxnSpPr>
          <p:cNvPr id="802" name="Google Shape;802;p18"/>
          <p:cNvCxnSpPr>
            <a:stCxn id="793" idx="3"/>
            <a:endCxn id="794" idx="1"/>
          </p:cNvCxnSpPr>
          <p:nvPr/>
        </p:nvCxnSpPr>
        <p:spPr>
          <a:xfrm>
            <a:off x="5669825" y="2505925"/>
            <a:ext cx="1712100" cy="0"/>
          </a:xfrm>
          <a:prstGeom prst="straightConnector1">
            <a:avLst/>
          </a:prstGeom>
          <a:noFill/>
          <a:ln cap="flat" cmpd="sng" w="9525">
            <a:solidFill>
              <a:schemeClr val="accent2"/>
            </a:solidFill>
            <a:prstDash val="solid"/>
            <a:round/>
            <a:headEnd len="sm" w="sm" type="none"/>
            <a:tailEnd len="sm" w="sm" type="none"/>
          </a:ln>
        </p:spPr>
      </p:cxnSp>
      <p:cxnSp>
        <p:nvCxnSpPr>
          <p:cNvPr id="803" name="Google Shape;803;p18"/>
          <p:cNvCxnSpPr>
            <a:stCxn id="795" idx="3"/>
            <a:endCxn id="796" idx="1"/>
          </p:cNvCxnSpPr>
          <p:nvPr/>
        </p:nvCxnSpPr>
        <p:spPr>
          <a:xfrm>
            <a:off x="1744525" y="3156050"/>
            <a:ext cx="1712100" cy="0"/>
          </a:xfrm>
          <a:prstGeom prst="straightConnector1">
            <a:avLst/>
          </a:prstGeom>
          <a:noFill/>
          <a:ln cap="flat" cmpd="sng" w="9525">
            <a:solidFill>
              <a:schemeClr val="accent2"/>
            </a:solidFill>
            <a:prstDash val="solid"/>
            <a:round/>
            <a:headEnd len="sm" w="sm" type="none"/>
            <a:tailEnd len="sm" w="sm" type="none"/>
          </a:ln>
        </p:spPr>
      </p:cxnSp>
      <p:cxnSp>
        <p:nvCxnSpPr>
          <p:cNvPr id="804" name="Google Shape;804;p18"/>
          <p:cNvCxnSpPr>
            <a:stCxn id="796" idx="3"/>
            <a:endCxn id="797" idx="1"/>
          </p:cNvCxnSpPr>
          <p:nvPr/>
        </p:nvCxnSpPr>
        <p:spPr>
          <a:xfrm>
            <a:off x="3707175" y="3156050"/>
            <a:ext cx="1712100" cy="0"/>
          </a:xfrm>
          <a:prstGeom prst="straightConnector1">
            <a:avLst/>
          </a:prstGeom>
          <a:noFill/>
          <a:ln cap="flat" cmpd="sng" w="9525">
            <a:solidFill>
              <a:schemeClr val="accent2"/>
            </a:solidFill>
            <a:prstDash val="solid"/>
            <a:round/>
            <a:headEnd len="sm" w="sm" type="none"/>
            <a:tailEnd len="sm" w="sm" type="none"/>
          </a:ln>
        </p:spPr>
      </p:cxnSp>
      <p:cxnSp>
        <p:nvCxnSpPr>
          <p:cNvPr id="805" name="Google Shape;805;p18"/>
          <p:cNvCxnSpPr>
            <a:stCxn id="797" idx="3"/>
            <a:endCxn id="798" idx="1"/>
          </p:cNvCxnSpPr>
          <p:nvPr/>
        </p:nvCxnSpPr>
        <p:spPr>
          <a:xfrm>
            <a:off x="5669825" y="3156050"/>
            <a:ext cx="1712100" cy="0"/>
          </a:xfrm>
          <a:prstGeom prst="straightConnector1">
            <a:avLst/>
          </a:prstGeom>
          <a:noFill/>
          <a:ln cap="flat" cmpd="sng" w="9525">
            <a:solidFill>
              <a:schemeClr val="accent2"/>
            </a:solidFill>
            <a:prstDash val="solid"/>
            <a:round/>
            <a:headEnd len="sm" w="sm" type="none"/>
            <a:tailEnd len="sm" w="sm" type="none"/>
          </a:ln>
        </p:spPr>
      </p:cxnSp>
      <p:cxnSp>
        <p:nvCxnSpPr>
          <p:cNvPr id="806" name="Google Shape;806;p18"/>
          <p:cNvCxnSpPr>
            <a:stCxn id="776" idx="2"/>
            <a:endCxn id="791" idx="0"/>
          </p:cNvCxnSpPr>
          <p:nvPr/>
        </p:nvCxnSpPr>
        <p:spPr>
          <a:xfrm>
            <a:off x="1614000" y="2193475"/>
            <a:ext cx="5400" cy="187200"/>
          </a:xfrm>
          <a:prstGeom prst="straightConnector1">
            <a:avLst/>
          </a:prstGeom>
          <a:noFill/>
          <a:ln cap="flat" cmpd="sng" w="9525">
            <a:solidFill>
              <a:schemeClr val="accent2"/>
            </a:solidFill>
            <a:prstDash val="solid"/>
            <a:round/>
            <a:headEnd len="sm" w="sm" type="none"/>
            <a:tailEnd len="sm" w="sm" type="none"/>
          </a:ln>
        </p:spPr>
      </p:cxnSp>
      <p:cxnSp>
        <p:nvCxnSpPr>
          <p:cNvPr id="807" name="Google Shape;807;p18"/>
          <p:cNvCxnSpPr>
            <a:stCxn id="778" idx="2"/>
            <a:endCxn id="792" idx="0"/>
          </p:cNvCxnSpPr>
          <p:nvPr/>
        </p:nvCxnSpPr>
        <p:spPr>
          <a:xfrm>
            <a:off x="3581419" y="2193490"/>
            <a:ext cx="600" cy="187200"/>
          </a:xfrm>
          <a:prstGeom prst="straightConnector1">
            <a:avLst/>
          </a:prstGeom>
          <a:noFill/>
          <a:ln cap="flat" cmpd="sng" w="9525">
            <a:solidFill>
              <a:schemeClr val="accent2"/>
            </a:solidFill>
            <a:prstDash val="solid"/>
            <a:round/>
            <a:headEnd len="sm" w="sm" type="none"/>
            <a:tailEnd len="sm" w="sm" type="none"/>
          </a:ln>
        </p:spPr>
      </p:cxnSp>
      <p:cxnSp>
        <p:nvCxnSpPr>
          <p:cNvPr id="808" name="Google Shape;808;p18"/>
          <p:cNvCxnSpPr>
            <a:stCxn id="780" idx="2"/>
            <a:endCxn id="793" idx="0"/>
          </p:cNvCxnSpPr>
          <p:nvPr/>
        </p:nvCxnSpPr>
        <p:spPr>
          <a:xfrm>
            <a:off x="5543513" y="2193486"/>
            <a:ext cx="1200" cy="187200"/>
          </a:xfrm>
          <a:prstGeom prst="straightConnector1">
            <a:avLst/>
          </a:prstGeom>
          <a:noFill/>
          <a:ln cap="flat" cmpd="sng" w="9525">
            <a:solidFill>
              <a:schemeClr val="accent2"/>
            </a:solidFill>
            <a:prstDash val="solid"/>
            <a:round/>
            <a:headEnd len="sm" w="sm" type="none"/>
            <a:tailEnd len="sm" w="sm" type="none"/>
          </a:ln>
        </p:spPr>
      </p:cxnSp>
      <p:cxnSp>
        <p:nvCxnSpPr>
          <p:cNvPr id="809" name="Google Shape;809;p18"/>
          <p:cNvCxnSpPr>
            <a:stCxn id="782" idx="2"/>
            <a:endCxn id="794" idx="0"/>
          </p:cNvCxnSpPr>
          <p:nvPr/>
        </p:nvCxnSpPr>
        <p:spPr>
          <a:xfrm>
            <a:off x="7505607" y="2193486"/>
            <a:ext cx="1500" cy="187200"/>
          </a:xfrm>
          <a:prstGeom prst="straightConnector1">
            <a:avLst/>
          </a:prstGeom>
          <a:noFill/>
          <a:ln cap="flat" cmpd="sng" w="9525">
            <a:solidFill>
              <a:schemeClr val="accent2"/>
            </a:solidFill>
            <a:prstDash val="solid"/>
            <a:round/>
            <a:headEnd len="sm" w="sm" type="none"/>
            <a:tailEnd len="sm" w="sm" type="none"/>
          </a:ln>
        </p:spPr>
      </p:cxnSp>
      <p:cxnSp>
        <p:nvCxnSpPr>
          <p:cNvPr id="810" name="Google Shape;810;p18"/>
          <p:cNvCxnSpPr>
            <a:stCxn id="798" idx="2"/>
            <a:endCxn id="789" idx="0"/>
          </p:cNvCxnSpPr>
          <p:nvPr/>
        </p:nvCxnSpPr>
        <p:spPr>
          <a:xfrm flipH="1">
            <a:off x="7505425" y="3281300"/>
            <a:ext cx="1800" cy="187200"/>
          </a:xfrm>
          <a:prstGeom prst="straightConnector1">
            <a:avLst/>
          </a:prstGeom>
          <a:noFill/>
          <a:ln cap="flat" cmpd="sng" w="9525">
            <a:solidFill>
              <a:schemeClr val="accent2"/>
            </a:solidFill>
            <a:prstDash val="solid"/>
            <a:round/>
            <a:headEnd len="sm" w="sm" type="none"/>
            <a:tailEnd len="sm" w="sm" type="none"/>
          </a:ln>
        </p:spPr>
      </p:cxnSp>
      <p:cxnSp>
        <p:nvCxnSpPr>
          <p:cNvPr id="811" name="Google Shape;811;p18"/>
          <p:cNvCxnSpPr>
            <a:stCxn id="797" idx="2"/>
            <a:endCxn id="787" idx="0"/>
          </p:cNvCxnSpPr>
          <p:nvPr/>
        </p:nvCxnSpPr>
        <p:spPr>
          <a:xfrm flipH="1">
            <a:off x="5543375" y="3281300"/>
            <a:ext cx="1200" cy="187200"/>
          </a:xfrm>
          <a:prstGeom prst="straightConnector1">
            <a:avLst/>
          </a:prstGeom>
          <a:noFill/>
          <a:ln cap="flat" cmpd="sng" w="9525">
            <a:solidFill>
              <a:schemeClr val="accent2"/>
            </a:solidFill>
            <a:prstDash val="solid"/>
            <a:round/>
            <a:headEnd len="sm" w="sm" type="none"/>
            <a:tailEnd len="sm" w="sm" type="none"/>
          </a:ln>
        </p:spPr>
      </p:cxnSp>
      <p:cxnSp>
        <p:nvCxnSpPr>
          <p:cNvPr id="812" name="Google Shape;812;p18"/>
          <p:cNvCxnSpPr>
            <a:stCxn id="796" idx="2"/>
            <a:endCxn id="785" idx="0"/>
          </p:cNvCxnSpPr>
          <p:nvPr/>
        </p:nvCxnSpPr>
        <p:spPr>
          <a:xfrm flipH="1">
            <a:off x="3581325" y="3281300"/>
            <a:ext cx="600" cy="187200"/>
          </a:xfrm>
          <a:prstGeom prst="straightConnector1">
            <a:avLst/>
          </a:prstGeom>
          <a:noFill/>
          <a:ln cap="flat" cmpd="sng" w="9525">
            <a:solidFill>
              <a:schemeClr val="accent2"/>
            </a:solidFill>
            <a:prstDash val="solid"/>
            <a:round/>
            <a:headEnd len="sm" w="sm" type="none"/>
            <a:tailEnd len="sm" w="sm" type="none"/>
          </a:ln>
        </p:spPr>
      </p:cxnSp>
      <p:cxnSp>
        <p:nvCxnSpPr>
          <p:cNvPr id="813" name="Google Shape;813;p18"/>
          <p:cNvCxnSpPr>
            <a:stCxn id="795" idx="2"/>
            <a:endCxn id="783" idx="0"/>
          </p:cNvCxnSpPr>
          <p:nvPr/>
        </p:nvCxnSpPr>
        <p:spPr>
          <a:xfrm>
            <a:off x="1619275" y="3281300"/>
            <a:ext cx="0" cy="187200"/>
          </a:xfrm>
          <a:prstGeom prst="straightConnector1">
            <a:avLst/>
          </a:prstGeom>
          <a:noFill/>
          <a:ln cap="flat" cmpd="sng" w="9525">
            <a:solidFill>
              <a:schemeClr val="accent2"/>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31adf944910_0_73"/>
          <p:cNvSpPr txBox="1"/>
          <p:nvPr>
            <p:ph type="title"/>
          </p:nvPr>
        </p:nvSpPr>
        <p:spPr>
          <a:xfrm>
            <a:off x="713225" y="477650"/>
            <a:ext cx="5459400" cy="6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t>T</a:t>
            </a:r>
            <a:r>
              <a:rPr lang="es"/>
              <a:t>ecnologías utilizadas</a:t>
            </a:r>
            <a:endParaRPr/>
          </a:p>
        </p:txBody>
      </p:sp>
      <p:sp>
        <p:nvSpPr>
          <p:cNvPr id="819" name="Google Shape;819;g31adf944910_0_73"/>
          <p:cNvSpPr txBox="1"/>
          <p:nvPr>
            <p:ph idx="1" type="subTitle"/>
          </p:nvPr>
        </p:nvSpPr>
        <p:spPr>
          <a:xfrm>
            <a:off x="419575" y="996725"/>
            <a:ext cx="4090200" cy="3886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s"/>
              <a:t>Frontend (Interfaz de Usuario)</a:t>
            </a:r>
            <a:endParaRPr b="1"/>
          </a:p>
          <a:p>
            <a:pPr indent="0" lvl="0" marL="457200" rtl="0" algn="l">
              <a:spcBef>
                <a:spcPts val="0"/>
              </a:spcBef>
              <a:spcAft>
                <a:spcPts val="0"/>
              </a:spcAft>
              <a:buNone/>
            </a:pPr>
            <a:r>
              <a:rPr lang="es"/>
              <a:t>HTML, CSS y JavaScript para la estructura, diseño e interactividad de la aplicación</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b="1" lang="es"/>
              <a:t>Backend (Lógica y Procesamiento)</a:t>
            </a:r>
            <a:endParaRPr b="1"/>
          </a:p>
          <a:p>
            <a:pPr indent="0" lvl="0" marL="457200" rtl="0" algn="l">
              <a:spcBef>
                <a:spcPts val="0"/>
              </a:spcBef>
              <a:spcAft>
                <a:spcPts val="0"/>
              </a:spcAft>
              <a:buNone/>
            </a:pPr>
            <a:r>
              <a:rPr lang="es"/>
              <a:t>Django (Python) como el framework elegido para manejar la lógica de negocio, gestión de usuarios y la interacción con la base de datos.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b="1" lang="es"/>
              <a:t>Base de Datos: </a:t>
            </a:r>
            <a:endParaRPr b="1"/>
          </a:p>
          <a:p>
            <a:pPr indent="0" lvl="0" marL="457200" rtl="0" algn="l">
              <a:spcBef>
                <a:spcPts val="0"/>
              </a:spcBef>
              <a:spcAft>
                <a:spcPts val="0"/>
              </a:spcAft>
              <a:buNone/>
            </a:pPr>
            <a:r>
              <a:rPr lang="es"/>
              <a:t>Durante el desarrollo se utilizó SQLite por su simplicidad pero gracias el modelo ORM de Django es fácilmente adaptable a diferentes bases de datos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b="1" lang="es"/>
              <a:t>Pagos en Línea:</a:t>
            </a:r>
            <a:endParaRPr b="1"/>
          </a:p>
          <a:p>
            <a:pPr indent="0" lvl="0" marL="457200" rtl="0" algn="l">
              <a:spcBef>
                <a:spcPts val="0"/>
              </a:spcBef>
              <a:spcAft>
                <a:spcPts val="0"/>
              </a:spcAft>
              <a:buNone/>
            </a:pPr>
            <a:r>
              <a:rPr lang="es"/>
              <a:t>La plataforma Webpay (Transbank) se integró para facilitar pagos en línea seguros, permitiendo a los residentes realizar transacciones de forma sencilla.</a:t>
            </a:r>
            <a:endParaRPr/>
          </a:p>
          <a:p>
            <a:pPr indent="0" lvl="0" marL="457200" rtl="0" algn="l">
              <a:lnSpc>
                <a:spcPct val="100000"/>
              </a:lnSpc>
              <a:spcBef>
                <a:spcPts val="1000"/>
              </a:spcBef>
              <a:spcAft>
                <a:spcPts val="0"/>
              </a:spcAft>
              <a:buNone/>
            </a:pPr>
            <a:r>
              <a:t/>
            </a:r>
            <a:endParaRPr/>
          </a:p>
        </p:txBody>
      </p:sp>
      <p:pic>
        <p:nvPicPr>
          <p:cNvPr id="820" name="Google Shape;820;g31adf944910_0_73"/>
          <p:cNvPicPr preferRelativeResize="0"/>
          <p:nvPr>
            <p:ph idx="2" type="pic"/>
          </p:nvPr>
        </p:nvPicPr>
        <p:blipFill rotWithShape="1">
          <a:blip r:embed="rId3">
            <a:alphaModFix/>
          </a:blip>
          <a:srcRect b="0" l="7147" r="7147" t="0"/>
          <a:stretch/>
        </p:blipFill>
        <p:spPr>
          <a:xfrm flipH="1">
            <a:off x="6015304" y="891550"/>
            <a:ext cx="2498998" cy="3644700"/>
          </a:xfrm>
          <a:prstGeom prst="rect">
            <a:avLst/>
          </a:prstGeom>
          <a:noFill/>
          <a:ln cap="flat" cmpd="sng" w="9525">
            <a:solidFill>
              <a:schemeClr val="accent2"/>
            </a:solidFill>
            <a:prstDash val="solid"/>
            <a:round/>
            <a:headEnd len="sm" w="sm" type="none"/>
            <a:tailEnd len="sm" w="sm" type="none"/>
          </a:ln>
        </p:spPr>
      </p:pic>
      <p:pic>
        <p:nvPicPr>
          <p:cNvPr id="821" name="Google Shape;821;g31adf944910_0_73"/>
          <p:cNvPicPr preferRelativeResize="0"/>
          <p:nvPr/>
        </p:nvPicPr>
        <p:blipFill>
          <a:blip r:embed="rId4">
            <a:alphaModFix/>
          </a:blip>
          <a:stretch>
            <a:fillRect/>
          </a:stretch>
        </p:blipFill>
        <p:spPr>
          <a:xfrm>
            <a:off x="4509675" y="1224900"/>
            <a:ext cx="1058299" cy="401000"/>
          </a:xfrm>
          <a:prstGeom prst="rect">
            <a:avLst/>
          </a:prstGeom>
          <a:noFill/>
          <a:ln>
            <a:noFill/>
          </a:ln>
        </p:spPr>
      </p:pic>
      <p:pic>
        <p:nvPicPr>
          <p:cNvPr id="822" name="Google Shape;822;g31adf944910_0_73"/>
          <p:cNvPicPr preferRelativeResize="0"/>
          <p:nvPr/>
        </p:nvPicPr>
        <p:blipFill>
          <a:blip r:embed="rId5">
            <a:alphaModFix/>
          </a:blip>
          <a:stretch>
            <a:fillRect/>
          </a:stretch>
        </p:blipFill>
        <p:spPr>
          <a:xfrm>
            <a:off x="4645000" y="1873400"/>
            <a:ext cx="787651" cy="787651"/>
          </a:xfrm>
          <a:prstGeom prst="rect">
            <a:avLst/>
          </a:prstGeom>
          <a:noFill/>
          <a:ln>
            <a:noFill/>
          </a:ln>
        </p:spPr>
      </p:pic>
      <p:pic>
        <p:nvPicPr>
          <p:cNvPr id="823" name="Google Shape;823;g31adf944910_0_73"/>
          <p:cNvPicPr preferRelativeResize="0"/>
          <p:nvPr/>
        </p:nvPicPr>
        <p:blipFill rotWithShape="1">
          <a:blip r:embed="rId6">
            <a:alphaModFix/>
          </a:blip>
          <a:srcRect b="17356" l="-334348" r="-174665" t="-526370"/>
          <a:stretch/>
        </p:blipFill>
        <p:spPr>
          <a:xfrm>
            <a:off x="860200" y="1270175"/>
            <a:ext cx="6832750" cy="3069375"/>
          </a:xfrm>
          <a:prstGeom prst="rect">
            <a:avLst/>
          </a:prstGeom>
          <a:noFill/>
          <a:ln>
            <a:noFill/>
          </a:ln>
        </p:spPr>
      </p:pic>
      <p:sp>
        <p:nvSpPr>
          <p:cNvPr id="824" name="Google Shape;824;g31adf944910_0_73"/>
          <p:cNvSpPr/>
          <p:nvPr/>
        </p:nvSpPr>
        <p:spPr>
          <a:xfrm>
            <a:off x="4600425" y="2838500"/>
            <a:ext cx="1180200" cy="633300"/>
          </a:xfrm>
          <a:prstGeom prst="rect">
            <a:avLst/>
          </a:prstGeom>
          <a:solidFill>
            <a:schemeClr val="accent5"/>
          </a:solidFill>
          <a:ln cap="flat" cmpd="sng" w="28575">
            <a:solidFill>
              <a:schemeClr val="accent3"/>
            </a:solidFill>
            <a:prstDash val="solid"/>
            <a:round/>
            <a:headEnd len="sm" w="sm" type="none"/>
            <a:tailEnd len="sm" w="sm" type="none"/>
          </a:ln>
          <a:effectLst>
            <a:outerShdw blurRad="57150" rotWithShape="0" algn="bl" dir="1260000" dist="57150">
              <a:schemeClr val="accent3">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pic>
        <p:nvPicPr>
          <p:cNvPr id="825" name="Google Shape;825;g31adf944910_0_73"/>
          <p:cNvPicPr preferRelativeResize="0"/>
          <p:nvPr/>
        </p:nvPicPr>
        <p:blipFill>
          <a:blip r:embed="rId7">
            <a:alphaModFix/>
          </a:blip>
          <a:stretch>
            <a:fillRect/>
          </a:stretch>
        </p:blipFill>
        <p:spPr>
          <a:xfrm>
            <a:off x="4625325" y="2785472"/>
            <a:ext cx="1120625" cy="7004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320e097fc7d_0_1"/>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de datos</a:t>
            </a:r>
            <a:endParaRPr/>
          </a:p>
        </p:txBody>
      </p:sp>
      <p:pic>
        <p:nvPicPr>
          <p:cNvPr id="831" name="Google Shape;831;g320e097fc7d_0_1"/>
          <p:cNvPicPr preferRelativeResize="0"/>
          <p:nvPr/>
        </p:nvPicPr>
        <p:blipFill>
          <a:blip r:embed="rId3">
            <a:alphaModFix/>
          </a:blip>
          <a:stretch>
            <a:fillRect/>
          </a:stretch>
        </p:blipFill>
        <p:spPr>
          <a:xfrm>
            <a:off x="1526687" y="1135100"/>
            <a:ext cx="6090624" cy="355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31adf944910_2_179"/>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Modelo de datos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3000"/>
              <a:buNone/>
            </a:pPr>
            <a:r>
              <a:t/>
            </a:r>
            <a:endParaRPr/>
          </a:p>
        </p:txBody>
      </p:sp>
      <p:pic>
        <p:nvPicPr>
          <p:cNvPr id="837" name="Google Shape;837;g31adf944910_2_179"/>
          <p:cNvPicPr preferRelativeResize="0"/>
          <p:nvPr/>
        </p:nvPicPr>
        <p:blipFill>
          <a:blip r:embed="rId3">
            <a:alphaModFix/>
          </a:blip>
          <a:stretch>
            <a:fillRect/>
          </a:stretch>
        </p:blipFill>
        <p:spPr>
          <a:xfrm>
            <a:off x="1864025" y="1250675"/>
            <a:ext cx="5415949" cy="3419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
          <p:cNvSpPr txBox="1"/>
          <p:nvPr>
            <p:ph type="title"/>
          </p:nvPr>
        </p:nvSpPr>
        <p:spPr>
          <a:xfrm>
            <a:off x="2984100" y="170675"/>
            <a:ext cx="3175800" cy="90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s" sz="2300"/>
              <a:t>Presentación Demo</a:t>
            </a:r>
            <a:endParaRPr sz="2300"/>
          </a:p>
        </p:txBody>
      </p:sp>
      <p:pic>
        <p:nvPicPr>
          <p:cNvPr id="843" name="Google Shape;843;p10"/>
          <p:cNvPicPr preferRelativeResize="0"/>
          <p:nvPr/>
        </p:nvPicPr>
        <p:blipFill>
          <a:blip r:embed="rId3">
            <a:alphaModFix/>
          </a:blip>
          <a:stretch>
            <a:fillRect/>
          </a:stretch>
        </p:blipFill>
        <p:spPr>
          <a:xfrm>
            <a:off x="724700" y="926500"/>
            <a:ext cx="3156601" cy="2027200"/>
          </a:xfrm>
          <a:prstGeom prst="rect">
            <a:avLst/>
          </a:prstGeom>
          <a:noFill/>
          <a:ln>
            <a:noFill/>
          </a:ln>
        </p:spPr>
      </p:pic>
      <p:pic>
        <p:nvPicPr>
          <p:cNvPr id="844" name="Google Shape;844;p10"/>
          <p:cNvPicPr preferRelativeResize="0"/>
          <p:nvPr/>
        </p:nvPicPr>
        <p:blipFill>
          <a:blip r:embed="rId4">
            <a:alphaModFix/>
          </a:blip>
          <a:stretch>
            <a:fillRect/>
          </a:stretch>
        </p:blipFill>
        <p:spPr>
          <a:xfrm>
            <a:off x="2853050" y="3010650"/>
            <a:ext cx="1028250" cy="1841400"/>
          </a:xfrm>
          <a:prstGeom prst="rect">
            <a:avLst/>
          </a:prstGeom>
          <a:noFill/>
          <a:ln>
            <a:noFill/>
          </a:ln>
        </p:spPr>
      </p:pic>
      <p:pic>
        <p:nvPicPr>
          <p:cNvPr id="845" name="Google Shape;845;p10"/>
          <p:cNvPicPr preferRelativeResize="0"/>
          <p:nvPr/>
        </p:nvPicPr>
        <p:blipFill>
          <a:blip r:embed="rId5">
            <a:alphaModFix/>
          </a:blip>
          <a:stretch>
            <a:fillRect/>
          </a:stretch>
        </p:blipFill>
        <p:spPr>
          <a:xfrm>
            <a:off x="4079500" y="926500"/>
            <a:ext cx="4503823" cy="1437574"/>
          </a:xfrm>
          <a:prstGeom prst="rect">
            <a:avLst/>
          </a:prstGeom>
          <a:noFill/>
          <a:ln>
            <a:noFill/>
          </a:ln>
        </p:spPr>
      </p:pic>
      <p:pic>
        <p:nvPicPr>
          <p:cNvPr id="846" name="Google Shape;846;p10"/>
          <p:cNvPicPr preferRelativeResize="0"/>
          <p:nvPr/>
        </p:nvPicPr>
        <p:blipFill rotWithShape="1">
          <a:blip r:embed="rId6">
            <a:alphaModFix/>
          </a:blip>
          <a:srcRect b="0" l="0" r="5024" t="1468"/>
          <a:stretch/>
        </p:blipFill>
        <p:spPr>
          <a:xfrm>
            <a:off x="6027075" y="2538475"/>
            <a:ext cx="1187825" cy="218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
          <p:cNvSpPr txBox="1"/>
          <p:nvPr>
            <p:ph type="title"/>
          </p:nvPr>
        </p:nvSpPr>
        <p:spPr>
          <a:xfrm>
            <a:off x="713250" y="5896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sz="2400"/>
              <a:t>Resultados Obtenidos</a:t>
            </a:r>
            <a:endParaRPr sz="2400"/>
          </a:p>
        </p:txBody>
      </p:sp>
      <p:sp>
        <p:nvSpPr>
          <p:cNvPr id="852" name="Google Shape;852;p8"/>
          <p:cNvSpPr txBox="1"/>
          <p:nvPr>
            <p:ph idx="1" type="body"/>
          </p:nvPr>
        </p:nvSpPr>
        <p:spPr>
          <a:xfrm>
            <a:off x="586200" y="1241175"/>
            <a:ext cx="7717500" cy="3568800"/>
          </a:xfrm>
          <a:prstGeom prst="rect">
            <a:avLst/>
          </a:prstGeom>
          <a:noFill/>
          <a:ln>
            <a:noFill/>
          </a:ln>
        </p:spPr>
        <p:txBody>
          <a:bodyPr anchorCtr="0" anchor="t" bIns="91425" lIns="91425" spcFirstLastPara="1" rIns="91425" wrap="square" tIns="91425">
            <a:noAutofit/>
          </a:bodyPr>
          <a:lstStyle/>
          <a:p>
            <a:pPr indent="-304800" lvl="0" marL="457200" rtl="0" algn="l">
              <a:spcBef>
                <a:spcPts val="1200"/>
              </a:spcBef>
              <a:spcAft>
                <a:spcPts val="0"/>
              </a:spcAft>
              <a:buClr>
                <a:schemeClr val="accent2"/>
              </a:buClr>
              <a:buSzPts val="1200"/>
              <a:buChar char="●"/>
            </a:pPr>
            <a:r>
              <a:rPr b="1" lang="es"/>
              <a:t>Sistema Centralizado de Gestión:</a:t>
            </a:r>
            <a:endParaRPr b="1"/>
          </a:p>
          <a:p>
            <a:pPr indent="-304800" lvl="1" marL="914400" rtl="0" algn="l">
              <a:spcBef>
                <a:spcPts val="0"/>
              </a:spcBef>
              <a:spcAft>
                <a:spcPts val="0"/>
              </a:spcAft>
              <a:buSzPts val="1200"/>
              <a:buChar char="○"/>
            </a:pPr>
            <a:r>
              <a:rPr lang="es"/>
              <a:t>Se desarrolló un sistema integral que permite gestionar todos los aspectos administrativos del condominio, eliminando la dependencia de herramientas como Excel y unificando las operaciones en una plataforma web.</a:t>
            </a:r>
            <a:endParaRPr/>
          </a:p>
          <a:p>
            <a:pPr indent="0" lvl="0" marL="0" rtl="0" algn="l">
              <a:lnSpc>
                <a:spcPct val="50000"/>
              </a:lnSpc>
              <a:spcBef>
                <a:spcPts val="0"/>
              </a:spcBef>
              <a:spcAft>
                <a:spcPts val="0"/>
              </a:spcAft>
              <a:buNone/>
            </a:pPr>
            <a:r>
              <a:t/>
            </a:r>
            <a:endParaRPr/>
          </a:p>
          <a:p>
            <a:pPr indent="-304800" lvl="0" marL="457200" rtl="0" algn="l">
              <a:spcBef>
                <a:spcPts val="1200"/>
              </a:spcBef>
              <a:spcAft>
                <a:spcPts val="0"/>
              </a:spcAft>
              <a:buClr>
                <a:schemeClr val="accent2"/>
              </a:buClr>
              <a:buSzPts val="1200"/>
              <a:buChar char="●"/>
            </a:pPr>
            <a:r>
              <a:rPr b="1" lang="es"/>
              <a:t>Uso de pasarela de pago </a:t>
            </a:r>
            <a:r>
              <a:rPr b="1" lang="es"/>
              <a:t>electrónica</a:t>
            </a:r>
            <a:r>
              <a:rPr b="1" lang="es"/>
              <a:t>:</a:t>
            </a:r>
            <a:endParaRPr b="1"/>
          </a:p>
          <a:p>
            <a:pPr indent="-304800" lvl="1" marL="914400" rtl="0" algn="l">
              <a:spcBef>
                <a:spcPts val="0"/>
              </a:spcBef>
              <a:spcAft>
                <a:spcPts val="0"/>
              </a:spcAft>
              <a:buSzPts val="1200"/>
              <a:buChar char="○"/>
            </a:pPr>
            <a:r>
              <a:rPr lang="es"/>
              <a:t>La integración con Webpay facilitó a los residentes la realización de pagos en línea de forma segura y confiable, mejorando la eficiencia en la recaudación de cuotas y reduciendo errores manuales.</a:t>
            </a:r>
            <a:endParaRPr/>
          </a:p>
          <a:p>
            <a:pPr indent="0" lvl="0" marL="914400" rtl="0" algn="l">
              <a:lnSpc>
                <a:spcPct val="50000"/>
              </a:lnSpc>
              <a:spcBef>
                <a:spcPts val="0"/>
              </a:spcBef>
              <a:spcAft>
                <a:spcPts val="0"/>
              </a:spcAft>
              <a:buNone/>
            </a:pPr>
            <a:r>
              <a:t/>
            </a:r>
            <a:endParaRPr/>
          </a:p>
          <a:p>
            <a:pPr indent="-304800" lvl="0" marL="457200" rtl="0" algn="l">
              <a:spcBef>
                <a:spcPts val="1200"/>
              </a:spcBef>
              <a:spcAft>
                <a:spcPts val="0"/>
              </a:spcAft>
              <a:buClr>
                <a:schemeClr val="accent2"/>
              </a:buClr>
              <a:buSzPts val="1200"/>
              <a:buChar char="●"/>
            </a:pPr>
            <a:r>
              <a:rPr b="1" lang="es"/>
              <a:t>Transparencia Financiera:</a:t>
            </a:r>
            <a:endParaRPr b="1"/>
          </a:p>
          <a:p>
            <a:pPr indent="-304800" lvl="1" marL="914400" rtl="0" algn="l">
              <a:spcBef>
                <a:spcPts val="0"/>
              </a:spcBef>
              <a:spcAft>
                <a:spcPts val="0"/>
              </a:spcAft>
              <a:buSzPts val="1200"/>
              <a:buChar char="○"/>
            </a:pPr>
            <a:r>
              <a:rPr lang="es"/>
              <a:t>El sistema ahora ofrece a los residentes un desglose claro y detallado de sus pagos y deudas, promoviendo la confianza y la transparencia en la administración.</a:t>
            </a:r>
            <a:endParaRPr/>
          </a:p>
          <a:p>
            <a:pPr indent="0" lvl="0" marL="914400" rtl="0" algn="l">
              <a:lnSpc>
                <a:spcPct val="50000"/>
              </a:lnSpc>
              <a:spcBef>
                <a:spcPts val="0"/>
              </a:spcBef>
              <a:spcAft>
                <a:spcPts val="0"/>
              </a:spcAft>
              <a:buNone/>
            </a:pPr>
            <a:r>
              <a:t/>
            </a:r>
            <a:endParaRPr/>
          </a:p>
          <a:p>
            <a:pPr indent="-304800" lvl="0" marL="457200" rtl="0" algn="l">
              <a:spcBef>
                <a:spcPts val="1200"/>
              </a:spcBef>
              <a:spcAft>
                <a:spcPts val="0"/>
              </a:spcAft>
              <a:buClr>
                <a:schemeClr val="accent2"/>
              </a:buClr>
              <a:buSzPts val="1200"/>
              <a:buFont typeface="Nunito"/>
              <a:buChar char="●"/>
            </a:pPr>
            <a:r>
              <a:rPr b="1" lang="es"/>
              <a:t>Automatización de Tareas:</a:t>
            </a:r>
            <a:endParaRPr b="1"/>
          </a:p>
          <a:p>
            <a:pPr indent="-304800" lvl="1" marL="914400" rtl="0" algn="l">
              <a:spcBef>
                <a:spcPts val="0"/>
              </a:spcBef>
              <a:spcAft>
                <a:spcPts val="0"/>
              </a:spcAft>
              <a:buSzPts val="1200"/>
              <a:buChar char="○"/>
            </a:pPr>
            <a:r>
              <a:rPr lang="es"/>
              <a:t>Funcionalidades el prorrateo de gastos, </a:t>
            </a:r>
            <a:r>
              <a:rPr lang="es"/>
              <a:t>el envío de recibos </a:t>
            </a:r>
            <a:r>
              <a:rPr lang="es"/>
              <a:t>y la priorización de pagos antiguos optimizaron procesos que antes eran manuales y propensos a errores.</a:t>
            </a:r>
            <a:endParaRPr/>
          </a:p>
          <a:p>
            <a:pPr indent="0" lvl="0" marL="457200" rtl="0" algn="l">
              <a:spcBef>
                <a:spcPts val="1200"/>
              </a:spcBef>
              <a:spcAft>
                <a:spcPts val="0"/>
              </a:spcAft>
              <a:buNone/>
            </a:pPr>
            <a:r>
              <a:t/>
            </a:r>
            <a:endParaRPr/>
          </a:p>
          <a:p>
            <a:pPr indent="0" lvl="0" marL="0" rtl="0" algn="l">
              <a:lnSpc>
                <a:spcPct val="100000"/>
              </a:lnSpc>
              <a:spcBef>
                <a:spcPts val="1200"/>
              </a:spcBef>
              <a:spcAft>
                <a:spcPts val="0"/>
              </a:spcAft>
              <a:buNone/>
            </a:pPr>
            <a:r>
              <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31af23365d4_0_67"/>
          <p:cNvSpPr txBox="1"/>
          <p:nvPr>
            <p:ph type="title"/>
          </p:nvPr>
        </p:nvSpPr>
        <p:spPr>
          <a:xfrm>
            <a:off x="614188" y="113870"/>
            <a:ext cx="4490700" cy="104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t>Reflexión</a:t>
            </a:r>
            <a:endParaRPr/>
          </a:p>
        </p:txBody>
      </p:sp>
      <p:sp>
        <p:nvSpPr>
          <p:cNvPr id="858" name="Google Shape;858;g31af23365d4_0_67"/>
          <p:cNvSpPr txBox="1"/>
          <p:nvPr>
            <p:ph idx="1" type="subTitle"/>
          </p:nvPr>
        </p:nvSpPr>
        <p:spPr>
          <a:xfrm>
            <a:off x="614200" y="1071650"/>
            <a:ext cx="5120400" cy="13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t>Este proyecto nos ha permitido aprender tanto en aspectos técnicos como en el negocio de los condominios. Aunque enfrentamos desafíos, cada uno nos ayudó a crecer. Si </a:t>
            </a:r>
            <a:r>
              <a:rPr lang="es"/>
              <a:t>comenzamos</a:t>
            </a:r>
            <a:r>
              <a:rPr lang="es"/>
              <a:t> de nuevo, evitaríamos algunos errores, pero entendemos que fueron necesarios para mejorar. En general, el proyecto nos brindó una mejor comprensión de las necesidades del sector y cómo optimizar la gestión para beneficiar a todos.</a:t>
            </a:r>
            <a:endParaRPr/>
          </a:p>
        </p:txBody>
      </p:sp>
      <p:pic>
        <p:nvPicPr>
          <p:cNvPr id="859" name="Google Shape;859;g31af23365d4_0_67"/>
          <p:cNvPicPr preferRelativeResize="0"/>
          <p:nvPr>
            <p:ph idx="3" type="pic"/>
          </p:nvPr>
        </p:nvPicPr>
        <p:blipFill rotWithShape="1">
          <a:blip r:embed="rId3">
            <a:alphaModFix/>
          </a:blip>
          <a:srcRect b="17268" l="0" r="0" t="17268"/>
          <a:stretch/>
        </p:blipFill>
        <p:spPr>
          <a:xfrm>
            <a:off x="719075" y="2714000"/>
            <a:ext cx="4726299" cy="2062625"/>
          </a:xfrm>
          <a:prstGeom prst="rect">
            <a:avLst/>
          </a:prstGeom>
          <a:no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reflection blurRad="0" dir="5400000" dist="228600" endA="0" endPos="90000" fadeDir="5400012" kx="0" rotWithShape="0" algn="bl" stA="20000" stPos="0" sy="-100000" ky="0"/>
          </a:effectLst>
        </p:spPr>
      </p:pic>
      <p:pic>
        <p:nvPicPr>
          <p:cNvPr id="860" name="Google Shape;860;g31af23365d4_0_67"/>
          <p:cNvPicPr preferRelativeResize="0"/>
          <p:nvPr/>
        </p:nvPicPr>
        <p:blipFill rotWithShape="1">
          <a:blip r:embed="rId4">
            <a:alphaModFix/>
          </a:blip>
          <a:srcRect b="0" l="0" r="2467" t="773"/>
          <a:stretch/>
        </p:blipFill>
        <p:spPr>
          <a:xfrm>
            <a:off x="6018275" y="684950"/>
            <a:ext cx="2270475" cy="4091674"/>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grpSp>
        <p:nvGrpSpPr>
          <p:cNvPr id="865" name="Google Shape;865;p6"/>
          <p:cNvGrpSpPr/>
          <p:nvPr/>
        </p:nvGrpSpPr>
        <p:grpSpPr>
          <a:xfrm>
            <a:off x="1063605" y="714902"/>
            <a:ext cx="7016734" cy="3713674"/>
            <a:chOff x="174447" y="141850"/>
            <a:chExt cx="8795103" cy="3499175"/>
          </a:xfrm>
        </p:grpSpPr>
        <p:sp>
          <p:nvSpPr>
            <p:cNvPr id="866" name="Google Shape;866;p6"/>
            <p:cNvSpPr/>
            <p:nvPr/>
          </p:nvSpPr>
          <p:spPr>
            <a:xfrm>
              <a:off x="174447" y="346425"/>
              <a:ext cx="8795100" cy="329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67" name="Google Shape;867;p6"/>
            <p:cNvSpPr/>
            <p:nvPr/>
          </p:nvSpPr>
          <p:spPr>
            <a:xfrm>
              <a:off x="174450" y="1418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868" name="Google Shape;868;p6"/>
          <p:cNvSpPr txBox="1"/>
          <p:nvPr>
            <p:ph type="title"/>
          </p:nvPr>
        </p:nvSpPr>
        <p:spPr>
          <a:xfrm>
            <a:off x="3703700" y="1603950"/>
            <a:ext cx="4050600" cy="9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s"/>
              <a:t>¡Muchas Gracias!</a:t>
            </a:r>
            <a:endParaRPr/>
          </a:p>
        </p:txBody>
      </p:sp>
      <p:pic>
        <p:nvPicPr>
          <p:cNvPr id="869" name="Google Shape;869;p6"/>
          <p:cNvPicPr preferRelativeResize="0"/>
          <p:nvPr>
            <p:ph idx="3" type="pic"/>
          </p:nvPr>
        </p:nvPicPr>
        <p:blipFill rotWithShape="1">
          <a:blip r:embed="rId3">
            <a:alphaModFix/>
          </a:blip>
          <a:srcRect b="0" l="22635" r="22635" t="0"/>
          <a:stretch/>
        </p:blipFill>
        <p:spPr>
          <a:xfrm flipH="1">
            <a:off x="713225" y="1207188"/>
            <a:ext cx="2430300" cy="2959200"/>
          </a:xfrm>
          <a:prstGeom prst="rect">
            <a:avLst/>
          </a:prstGeom>
          <a:noFill/>
          <a:ln cap="flat" cmpd="sng" w="9525">
            <a:solidFill>
              <a:schemeClr val="accent2"/>
            </a:solidFill>
            <a:prstDash val="solid"/>
            <a:round/>
            <a:headEnd len="sm" w="sm" type="none"/>
            <a:tailEnd len="sm" w="sm" type="none"/>
          </a:ln>
        </p:spPr>
      </p:pic>
      <p:grpSp>
        <p:nvGrpSpPr>
          <p:cNvPr id="870" name="Google Shape;870;p6"/>
          <p:cNvGrpSpPr/>
          <p:nvPr/>
        </p:nvGrpSpPr>
        <p:grpSpPr>
          <a:xfrm>
            <a:off x="3703712" y="3766600"/>
            <a:ext cx="2011500" cy="1172100"/>
            <a:chOff x="3703712" y="3766600"/>
            <a:chExt cx="2011500" cy="1172100"/>
          </a:xfrm>
        </p:grpSpPr>
        <p:sp>
          <p:nvSpPr>
            <p:cNvPr id="871" name="Google Shape;871;p6"/>
            <p:cNvSpPr/>
            <p:nvPr/>
          </p:nvSpPr>
          <p:spPr>
            <a:xfrm>
              <a:off x="3703712" y="376660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872" name="Google Shape;872;p6"/>
            <p:cNvCxnSpPr/>
            <p:nvPr/>
          </p:nvCxnSpPr>
          <p:spPr>
            <a:xfrm>
              <a:off x="3703712" y="3889296"/>
              <a:ext cx="2011500" cy="0"/>
            </a:xfrm>
            <a:prstGeom prst="straightConnector1">
              <a:avLst/>
            </a:prstGeom>
            <a:noFill/>
            <a:ln cap="flat" cmpd="sng" w="9525">
              <a:solidFill>
                <a:schemeClr val="accent2"/>
              </a:solidFill>
              <a:prstDash val="solid"/>
              <a:round/>
              <a:headEnd len="sm" w="sm" type="none"/>
              <a:tailEnd len="sm" w="sm" type="none"/>
            </a:ln>
          </p:spPr>
        </p:cxnSp>
        <p:sp>
          <p:nvSpPr>
            <p:cNvPr id="873" name="Google Shape;873;p6"/>
            <p:cNvSpPr/>
            <p:nvPr/>
          </p:nvSpPr>
          <p:spPr>
            <a:xfrm>
              <a:off x="3759350" y="4030575"/>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74" name="Google Shape;874;p6"/>
            <p:cNvSpPr/>
            <p:nvPr/>
          </p:nvSpPr>
          <p:spPr>
            <a:xfrm>
              <a:off x="3759350" y="408049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75" name="Google Shape;875;p6"/>
            <p:cNvSpPr/>
            <p:nvPr/>
          </p:nvSpPr>
          <p:spPr>
            <a:xfrm>
              <a:off x="3759350" y="413041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76" name="Google Shape;876;p6"/>
            <p:cNvSpPr/>
            <p:nvPr/>
          </p:nvSpPr>
          <p:spPr>
            <a:xfrm>
              <a:off x="3759350" y="418033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77" name="Google Shape;877;p6"/>
            <p:cNvSpPr/>
            <p:nvPr/>
          </p:nvSpPr>
          <p:spPr>
            <a:xfrm>
              <a:off x="3759350" y="423025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78" name="Google Shape;878;p6"/>
            <p:cNvSpPr/>
            <p:nvPr/>
          </p:nvSpPr>
          <p:spPr>
            <a:xfrm>
              <a:off x="3759350" y="428017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79" name="Google Shape;879;p6"/>
            <p:cNvSpPr/>
            <p:nvPr/>
          </p:nvSpPr>
          <p:spPr>
            <a:xfrm>
              <a:off x="3759350" y="433009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880" name="Google Shape;880;p6"/>
            <p:cNvGrpSpPr/>
            <p:nvPr/>
          </p:nvGrpSpPr>
          <p:grpSpPr>
            <a:xfrm>
              <a:off x="3759350" y="4824525"/>
              <a:ext cx="1897209" cy="25800"/>
              <a:chOff x="9368075" y="2723575"/>
              <a:chExt cx="1897209" cy="25800"/>
            </a:xfrm>
          </p:grpSpPr>
          <p:sp>
            <p:nvSpPr>
              <p:cNvPr id="881" name="Google Shape;881;p6"/>
              <p:cNvSpPr/>
              <p:nvPr/>
            </p:nvSpPr>
            <p:spPr>
              <a:xfrm>
                <a:off x="10388384" y="2723575"/>
                <a:ext cx="8769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82" name="Google Shape;882;p6"/>
              <p:cNvSpPr/>
              <p:nvPr/>
            </p:nvSpPr>
            <p:spPr>
              <a:xfrm>
                <a:off x="9368075" y="2723575"/>
                <a:ext cx="8769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883" name="Google Shape;883;p6"/>
            <p:cNvSpPr/>
            <p:nvPr/>
          </p:nvSpPr>
          <p:spPr>
            <a:xfrm>
              <a:off x="3759350" y="4428575"/>
              <a:ext cx="1897200" cy="261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884" name="Google Shape;884;p6"/>
          <p:cNvGrpSpPr/>
          <p:nvPr/>
        </p:nvGrpSpPr>
        <p:grpSpPr>
          <a:xfrm>
            <a:off x="7554575" y="558375"/>
            <a:ext cx="1260413" cy="1727400"/>
            <a:chOff x="7554575" y="558375"/>
            <a:chExt cx="1260413" cy="1727400"/>
          </a:xfrm>
        </p:grpSpPr>
        <p:grpSp>
          <p:nvGrpSpPr>
            <p:cNvPr id="885" name="Google Shape;885;p6"/>
            <p:cNvGrpSpPr/>
            <p:nvPr/>
          </p:nvGrpSpPr>
          <p:grpSpPr>
            <a:xfrm>
              <a:off x="7554575" y="558375"/>
              <a:ext cx="1260413" cy="1727400"/>
              <a:chOff x="7554575" y="558375"/>
              <a:chExt cx="1260413" cy="1727400"/>
            </a:xfrm>
          </p:grpSpPr>
          <p:grpSp>
            <p:nvGrpSpPr>
              <p:cNvPr id="886" name="Google Shape;886;p6"/>
              <p:cNvGrpSpPr/>
              <p:nvPr/>
            </p:nvGrpSpPr>
            <p:grpSpPr>
              <a:xfrm>
                <a:off x="7554575" y="558375"/>
                <a:ext cx="1260413" cy="1727400"/>
                <a:chOff x="7554575" y="558375"/>
                <a:chExt cx="1260413" cy="1727400"/>
              </a:xfrm>
            </p:grpSpPr>
            <p:sp>
              <p:nvSpPr>
                <p:cNvPr id="887" name="Google Shape;887;p6"/>
                <p:cNvSpPr/>
                <p:nvPr/>
              </p:nvSpPr>
              <p:spPr>
                <a:xfrm>
                  <a:off x="7554575" y="558375"/>
                  <a:ext cx="1258500" cy="17274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cxnSp>
              <p:nvCxnSpPr>
                <p:cNvPr id="888" name="Google Shape;888;p6"/>
                <p:cNvCxnSpPr/>
                <p:nvPr/>
              </p:nvCxnSpPr>
              <p:spPr>
                <a:xfrm>
                  <a:off x="7554582" y="681071"/>
                  <a:ext cx="1260406" cy="0"/>
                </a:xfrm>
                <a:prstGeom prst="straightConnector1">
                  <a:avLst/>
                </a:prstGeom>
                <a:noFill/>
                <a:ln cap="flat" cmpd="sng" w="9525">
                  <a:solidFill>
                    <a:schemeClr val="accent2"/>
                  </a:solidFill>
                  <a:prstDash val="solid"/>
                  <a:round/>
                  <a:headEnd len="sm" w="sm" type="none"/>
                  <a:tailEnd len="sm" w="sm" type="none"/>
                </a:ln>
              </p:spPr>
            </p:cxnSp>
            <p:grpSp>
              <p:nvGrpSpPr>
                <p:cNvPr id="889" name="Google Shape;889;p6"/>
                <p:cNvGrpSpPr/>
                <p:nvPr/>
              </p:nvGrpSpPr>
              <p:grpSpPr>
                <a:xfrm>
                  <a:off x="7646396" y="1526175"/>
                  <a:ext cx="493401" cy="608875"/>
                  <a:chOff x="9220470" y="1332238"/>
                  <a:chExt cx="1188917" cy="608875"/>
                </a:xfrm>
              </p:grpSpPr>
              <p:sp>
                <p:nvSpPr>
                  <p:cNvPr id="890" name="Google Shape;890;p6"/>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1" name="Google Shape;891;p6"/>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2" name="Google Shape;892;p6"/>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3" name="Google Shape;893;p6"/>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4" name="Google Shape;894;p6"/>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5" name="Google Shape;895;p6"/>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6" name="Google Shape;896;p6"/>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897" name="Google Shape;897;p6"/>
                  <p:cNvSpPr/>
                  <p:nvPr/>
                </p:nvSpPr>
                <p:spPr>
                  <a:xfrm>
                    <a:off x="9220487" y="1681663"/>
                    <a:ext cx="11889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898" name="Google Shape;898;p6"/>
                  <p:cNvGrpSpPr/>
                  <p:nvPr/>
                </p:nvGrpSpPr>
                <p:grpSpPr>
                  <a:xfrm>
                    <a:off x="9220470" y="1863413"/>
                    <a:ext cx="437617" cy="77700"/>
                    <a:chOff x="9368075" y="2460800"/>
                    <a:chExt cx="698400" cy="77700"/>
                  </a:xfrm>
                </p:grpSpPr>
                <p:sp>
                  <p:nvSpPr>
                    <p:cNvPr id="899" name="Google Shape;899;p6"/>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0" name="Google Shape;900;p6"/>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901" name="Google Shape;901;p6"/>
                  <p:cNvSpPr/>
                  <p:nvPr/>
                </p:nvSpPr>
                <p:spPr>
                  <a:xfrm>
                    <a:off x="9220487" y="1731587"/>
                    <a:ext cx="11889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2" name="Google Shape;902;p6"/>
                  <p:cNvSpPr/>
                  <p:nvPr/>
                </p:nvSpPr>
                <p:spPr>
                  <a:xfrm>
                    <a:off x="9220487" y="1781512"/>
                    <a:ext cx="11889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nvGrpSpPr>
                <p:cNvPr id="903" name="Google Shape;903;p6"/>
                <p:cNvGrpSpPr/>
                <p:nvPr/>
              </p:nvGrpSpPr>
              <p:grpSpPr>
                <a:xfrm>
                  <a:off x="8227863" y="1526175"/>
                  <a:ext cx="493393" cy="608911"/>
                  <a:chOff x="9220470" y="1332238"/>
                  <a:chExt cx="1188900" cy="608911"/>
                </a:xfrm>
              </p:grpSpPr>
              <p:sp>
                <p:nvSpPr>
                  <p:cNvPr id="904" name="Google Shape;904;p6"/>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5" name="Google Shape;905;p6"/>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6" name="Google Shape;906;p6"/>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7" name="Google Shape;907;p6"/>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8" name="Google Shape;908;p6"/>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09" name="Google Shape;909;p6"/>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10" name="Google Shape;910;p6"/>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911" name="Google Shape;911;p6"/>
                  <p:cNvGrpSpPr/>
                  <p:nvPr/>
                </p:nvGrpSpPr>
                <p:grpSpPr>
                  <a:xfrm>
                    <a:off x="9220559" y="1731613"/>
                    <a:ext cx="1188786" cy="209536"/>
                    <a:chOff x="9368218" y="2329000"/>
                    <a:chExt cx="1897200" cy="209536"/>
                  </a:xfrm>
                </p:grpSpPr>
                <p:sp>
                  <p:nvSpPr>
                    <p:cNvPr id="912" name="Google Shape;912;p6"/>
                    <p:cNvSpPr/>
                    <p:nvPr/>
                  </p:nvSpPr>
                  <p:spPr>
                    <a:xfrm>
                      <a:off x="9368218" y="2329000"/>
                      <a:ext cx="1897200" cy="69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13" name="Google Shape;913;p6"/>
                    <p:cNvSpPr/>
                    <p:nvPr/>
                  </p:nvSpPr>
                  <p:spPr>
                    <a:xfrm>
                      <a:off x="9368218" y="2468936"/>
                      <a:ext cx="1897200" cy="69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
              <p:nvSpPr>
                <p:cNvPr id="914" name="Google Shape;914;p6"/>
                <p:cNvSpPr/>
                <p:nvPr/>
              </p:nvSpPr>
              <p:spPr>
                <a:xfrm>
                  <a:off x="7646400" y="902025"/>
                  <a:ext cx="1074600" cy="506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915" name="Google Shape;915;p6"/>
                <p:cNvGrpSpPr/>
                <p:nvPr/>
              </p:nvGrpSpPr>
              <p:grpSpPr>
                <a:xfrm>
                  <a:off x="7820217" y="983014"/>
                  <a:ext cx="729125" cy="241211"/>
                  <a:chOff x="8327067" y="3399139"/>
                  <a:chExt cx="729125" cy="241211"/>
                </a:xfrm>
              </p:grpSpPr>
              <p:sp>
                <p:nvSpPr>
                  <p:cNvPr id="916" name="Google Shape;916;p6"/>
                  <p:cNvSpPr/>
                  <p:nvPr/>
                </p:nvSpPr>
                <p:spPr>
                  <a:xfrm>
                    <a:off x="8327067" y="3399150"/>
                    <a:ext cx="241200" cy="241200"/>
                  </a:xfrm>
                  <a:prstGeom prst="donut">
                    <a:avLst>
                      <a:gd fmla="val 20045" name="adj"/>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17" name="Google Shape;917;p6"/>
                  <p:cNvSpPr/>
                  <p:nvPr/>
                </p:nvSpPr>
                <p:spPr>
                  <a:xfrm>
                    <a:off x="8327067" y="3399150"/>
                    <a:ext cx="241200" cy="241200"/>
                  </a:xfrm>
                  <a:prstGeom prst="blockArc">
                    <a:avLst>
                      <a:gd fmla="val 16190171" name="adj1"/>
                      <a:gd fmla="val 10875543" name="adj2"/>
                      <a:gd fmla="val 20038" name="adj3"/>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18" name="Google Shape;918;p6"/>
                  <p:cNvSpPr/>
                  <p:nvPr/>
                </p:nvSpPr>
                <p:spPr>
                  <a:xfrm>
                    <a:off x="8814992" y="3399139"/>
                    <a:ext cx="241200" cy="241200"/>
                  </a:xfrm>
                  <a:prstGeom prst="donut">
                    <a:avLst>
                      <a:gd fmla="val 20045" name="adj"/>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919" name="Google Shape;919;p6"/>
                  <p:cNvSpPr/>
                  <p:nvPr/>
                </p:nvSpPr>
                <p:spPr>
                  <a:xfrm>
                    <a:off x="8814992" y="3399139"/>
                    <a:ext cx="241200" cy="241200"/>
                  </a:xfrm>
                  <a:prstGeom prst="blockArc">
                    <a:avLst>
                      <a:gd fmla="val 16190171" name="adj1"/>
                      <a:gd fmla="val 10875543" name="adj2"/>
                      <a:gd fmla="val 20038" name="adj3"/>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grpSp>
          <p:sp>
            <p:nvSpPr>
              <p:cNvPr id="920" name="Google Shape;920;p6"/>
              <p:cNvSpPr/>
              <p:nvPr/>
            </p:nvSpPr>
            <p:spPr>
              <a:xfrm>
                <a:off x="7695049" y="1316375"/>
                <a:ext cx="9795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
          <p:nvSpPr>
            <p:cNvPr id="921" name="Google Shape;921;p6"/>
            <p:cNvSpPr/>
            <p:nvPr/>
          </p:nvSpPr>
          <p:spPr>
            <a:xfrm>
              <a:off x="7646404" y="793600"/>
              <a:ext cx="1063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320e097fc7d_0_8"/>
          <p:cNvSpPr txBox="1"/>
          <p:nvPr>
            <p:ph type="title"/>
          </p:nvPr>
        </p:nvSpPr>
        <p:spPr>
          <a:xfrm>
            <a:off x="2984100" y="190875"/>
            <a:ext cx="3175800" cy="90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s" sz="2300"/>
              <a:t>Flujo de caja</a:t>
            </a:r>
            <a:endParaRPr sz="2300"/>
          </a:p>
        </p:txBody>
      </p:sp>
      <p:graphicFrame>
        <p:nvGraphicFramePr>
          <p:cNvPr id="927" name="Google Shape;927;g320e097fc7d_0_8"/>
          <p:cNvGraphicFramePr/>
          <p:nvPr/>
        </p:nvGraphicFramePr>
        <p:xfrm>
          <a:off x="969600" y="3467000"/>
          <a:ext cx="3000000" cy="3000000"/>
        </p:xfrm>
        <a:graphic>
          <a:graphicData uri="http://schemas.openxmlformats.org/drawingml/2006/table">
            <a:tbl>
              <a:tblPr>
                <a:noFill/>
                <a:tableStyleId>{F27BE491-7D0D-4A03-91E2-1465BE17DA49}</a:tableStyleId>
              </a:tblPr>
              <a:tblGrid>
                <a:gridCol w="2461575"/>
                <a:gridCol w="2461575"/>
              </a:tblGrid>
              <a:tr h="497050">
                <a:tc>
                  <a:txBody>
                    <a:bodyPr/>
                    <a:lstStyle/>
                    <a:p>
                      <a:pPr indent="0" lvl="0" marL="0" rtl="0" algn="l">
                        <a:spcBef>
                          <a:spcPts val="0"/>
                        </a:spcBef>
                        <a:spcAft>
                          <a:spcPts val="0"/>
                        </a:spcAft>
                        <a:buClr>
                          <a:srgbClr val="000000"/>
                        </a:buClr>
                        <a:buSzPts val="1200"/>
                        <a:buFont typeface="Arial"/>
                        <a:buNone/>
                      </a:pPr>
                      <a:r>
                        <a:rPr lang="es" sz="1500">
                          <a:solidFill>
                            <a:schemeClr val="dk1"/>
                          </a:solidFill>
                          <a:latin typeface="Arimo"/>
                          <a:ea typeface="Arimo"/>
                          <a:cs typeface="Arimo"/>
                          <a:sym typeface="Arimo"/>
                        </a:rPr>
                        <a:t>Total Ingresos</a:t>
                      </a:r>
                      <a:endParaRPr/>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lang="es" sz="1500">
                          <a:solidFill>
                            <a:schemeClr val="dk1"/>
                          </a:solidFill>
                          <a:latin typeface="Arimo"/>
                          <a:ea typeface="Arimo"/>
                          <a:cs typeface="Arimo"/>
                          <a:sym typeface="Arimo"/>
                        </a:rPr>
                        <a:t>$30.000.000</a:t>
                      </a:r>
                      <a:endParaRPr/>
                    </a:p>
                  </a:txBody>
                  <a:tcPr marT="91425" marB="91425" marR="91425" marL="91425"/>
                </a:tc>
              </a:tr>
              <a:tr h="294600">
                <a:tc>
                  <a:txBody>
                    <a:bodyPr/>
                    <a:lstStyle/>
                    <a:p>
                      <a:pPr indent="0" lvl="0" marL="0" rtl="0" algn="l">
                        <a:spcBef>
                          <a:spcPts val="0"/>
                        </a:spcBef>
                        <a:spcAft>
                          <a:spcPts val="0"/>
                        </a:spcAft>
                        <a:buClr>
                          <a:srgbClr val="000000"/>
                        </a:buClr>
                        <a:buSzPts val="1200"/>
                        <a:buFont typeface="Arial"/>
                        <a:buNone/>
                      </a:pPr>
                      <a:r>
                        <a:rPr lang="es" sz="1500">
                          <a:solidFill>
                            <a:schemeClr val="dk1"/>
                          </a:solidFill>
                          <a:latin typeface="Arimo"/>
                          <a:ea typeface="Arimo"/>
                          <a:cs typeface="Arimo"/>
                          <a:sym typeface="Arimo"/>
                        </a:rPr>
                        <a:t>Total Egresos</a:t>
                      </a:r>
                      <a:endParaRPr/>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lang="es" sz="1500">
                          <a:solidFill>
                            <a:schemeClr val="dk1"/>
                          </a:solidFill>
                          <a:latin typeface="Arimo"/>
                          <a:ea typeface="Arimo"/>
                          <a:cs typeface="Arimo"/>
                          <a:sym typeface="Arimo"/>
                        </a:rPr>
                        <a:t>$17.695.509</a:t>
                      </a:r>
                      <a:endParaRPr/>
                    </a:p>
                  </a:txBody>
                  <a:tcPr marT="91425" marB="91425" marR="91425" marL="91425"/>
                </a:tc>
              </a:tr>
              <a:tr h="294600">
                <a:tc>
                  <a:txBody>
                    <a:bodyPr/>
                    <a:lstStyle/>
                    <a:p>
                      <a:pPr indent="0" lvl="0" marL="0" rtl="0" algn="l">
                        <a:spcBef>
                          <a:spcPts val="0"/>
                        </a:spcBef>
                        <a:spcAft>
                          <a:spcPts val="0"/>
                        </a:spcAft>
                        <a:buClr>
                          <a:srgbClr val="000000"/>
                        </a:buClr>
                        <a:buSzPts val="1200"/>
                        <a:buFont typeface="Arial"/>
                        <a:buNone/>
                      </a:pPr>
                      <a:r>
                        <a:rPr lang="es" sz="1500">
                          <a:solidFill>
                            <a:schemeClr val="dk1"/>
                          </a:solidFill>
                          <a:latin typeface="Arimo"/>
                          <a:ea typeface="Arimo"/>
                          <a:cs typeface="Arimo"/>
                          <a:sym typeface="Arimo"/>
                        </a:rPr>
                        <a:t>Ganancia</a:t>
                      </a:r>
                      <a:endParaRPr/>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lang="es" sz="1500">
                          <a:solidFill>
                            <a:schemeClr val="dk1"/>
                          </a:solidFill>
                          <a:latin typeface="Arimo"/>
                          <a:ea typeface="Arimo"/>
                          <a:cs typeface="Arimo"/>
                          <a:sym typeface="Arimo"/>
                        </a:rPr>
                        <a:t>$12.303.491</a:t>
                      </a:r>
                      <a:endParaRPr/>
                    </a:p>
                  </a:txBody>
                  <a:tcPr marT="91425" marB="91425" marR="91425" marL="91425"/>
                </a:tc>
              </a:tr>
            </a:tbl>
          </a:graphicData>
        </a:graphic>
      </p:graphicFrame>
      <p:pic>
        <p:nvPicPr>
          <p:cNvPr id="928" name="Google Shape;928;g320e097fc7d_0_8"/>
          <p:cNvPicPr preferRelativeResize="0"/>
          <p:nvPr/>
        </p:nvPicPr>
        <p:blipFill>
          <a:blip r:embed="rId3">
            <a:alphaModFix/>
          </a:blip>
          <a:stretch>
            <a:fillRect/>
          </a:stretch>
        </p:blipFill>
        <p:spPr>
          <a:xfrm>
            <a:off x="702437" y="943250"/>
            <a:ext cx="5457466" cy="2250200"/>
          </a:xfrm>
          <a:prstGeom prst="rect">
            <a:avLst/>
          </a:prstGeom>
          <a:noFill/>
          <a:ln>
            <a:noFill/>
          </a:ln>
        </p:spPr>
      </p:pic>
      <p:pic>
        <p:nvPicPr>
          <p:cNvPr id="929" name="Google Shape;929;g320e097fc7d_0_8"/>
          <p:cNvPicPr preferRelativeResize="0"/>
          <p:nvPr/>
        </p:nvPicPr>
        <p:blipFill>
          <a:blip r:embed="rId4">
            <a:alphaModFix/>
          </a:blip>
          <a:stretch>
            <a:fillRect/>
          </a:stretch>
        </p:blipFill>
        <p:spPr>
          <a:xfrm>
            <a:off x="6521050" y="943250"/>
            <a:ext cx="1979575" cy="277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31adf944910_0_0"/>
          <p:cNvSpPr txBox="1"/>
          <p:nvPr>
            <p:ph type="title"/>
          </p:nvPr>
        </p:nvSpPr>
        <p:spPr>
          <a:xfrm>
            <a:off x="432375" y="5282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t>Integrantes del proyecto</a:t>
            </a:r>
            <a:endParaRPr/>
          </a:p>
        </p:txBody>
      </p:sp>
      <p:sp>
        <p:nvSpPr>
          <p:cNvPr id="628" name="Google Shape;628;g31adf944910_0_0"/>
          <p:cNvSpPr txBox="1"/>
          <p:nvPr>
            <p:ph idx="1" type="subTitle"/>
          </p:nvPr>
        </p:nvSpPr>
        <p:spPr>
          <a:xfrm>
            <a:off x="2623525" y="2416875"/>
            <a:ext cx="1875300" cy="10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t>Equipo de Desarrollo</a:t>
            </a:r>
            <a:endParaRPr/>
          </a:p>
          <a:p>
            <a:pPr indent="0" lvl="0" marL="0" rtl="0" algn="l">
              <a:lnSpc>
                <a:spcPct val="100000"/>
              </a:lnSpc>
              <a:spcBef>
                <a:spcPts val="0"/>
              </a:spcBef>
              <a:spcAft>
                <a:spcPts val="0"/>
              </a:spcAft>
              <a:buSzPts val="1200"/>
              <a:buNone/>
            </a:pPr>
            <a:r>
              <a:rPr lang="es"/>
              <a:t>Desarrollador de Software</a:t>
            </a:r>
            <a:endParaRPr/>
          </a:p>
        </p:txBody>
      </p:sp>
      <p:sp>
        <p:nvSpPr>
          <p:cNvPr id="629" name="Google Shape;629;g31adf944910_0_0"/>
          <p:cNvSpPr txBox="1"/>
          <p:nvPr>
            <p:ph idx="2" type="subTitle"/>
          </p:nvPr>
        </p:nvSpPr>
        <p:spPr>
          <a:xfrm>
            <a:off x="6704900" y="2416875"/>
            <a:ext cx="1875300" cy="16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200"/>
              <a:buNone/>
            </a:pPr>
            <a:r>
              <a:rPr lang="es"/>
              <a:t>SCRUM Master y</a:t>
            </a:r>
            <a:endParaRPr/>
          </a:p>
          <a:p>
            <a:pPr indent="0" lvl="0" marL="0" rtl="0" algn="l">
              <a:spcBef>
                <a:spcPts val="0"/>
              </a:spcBef>
              <a:spcAft>
                <a:spcPts val="0"/>
              </a:spcAft>
              <a:buSzPts val="1200"/>
              <a:buNone/>
            </a:pPr>
            <a:r>
              <a:rPr lang="es"/>
              <a:t>Equipo de Desarrollo</a:t>
            </a:r>
            <a:endParaRPr/>
          </a:p>
          <a:p>
            <a:pPr indent="0" lvl="0" marL="0" rtl="0" algn="l">
              <a:spcBef>
                <a:spcPts val="0"/>
              </a:spcBef>
              <a:spcAft>
                <a:spcPts val="0"/>
              </a:spcAft>
              <a:buSzPts val="1200"/>
              <a:buNone/>
            </a:pPr>
            <a:r>
              <a:rPr lang="es"/>
              <a:t>Desarrollador de Software</a:t>
            </a:r>
            <a:endParaRPr/>
          </a:p>
        </p:txBody>
      </p:sp>
      <p:sp>
        <p:nvSpPr>
          <p:cNvPr id="630" name="Google Shape;630;g31adf944910_0_0"/>
          <p:cNvSpPr txBox="1"/>
          <p:nvPr>
            <p:ph idx="5" type="subTitle"/>
          </p:nvPr>
        </p:nvSpPr>
        <p:spPr>
          <a:xfrm>
            <a:off x="2623525" y="1531650"/>
            <a:ext cx="1930500" cy="99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
              <a:t>Víctor Bustos </a:t>
            </a:r>
            <a:r>
              <a:rPr lang="es"/>
              <a:t>Tirado</a:t>
            </a:r>
            <a:endParaRPr/>
          </a:p>
        </p:txBody>
      </p:sp>
      <p:sp>
        <p:nvSpPr>
          <p:cNvPr id="631" name="Google Shape;631;g31adf944910_0_0"/>
          <p:cNvSpPr txBox="1"/>
          <p:nvPr>
            <p:ph idx="7" type="subTitle"/>
          </p:nvPr>
        </p:nvSpPr>
        <p:spPr>
          <a:xfrm>
            <a:off x="6704900" y="1479075"/>
            <a:ext cx="1590600" cy="102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
              <a:t>Víctor Otero Palma</a:t>
            </a:r>
            <a:endParaRPr/>
          </a:p>
        </p:txBody>
      </p:sp>
      <p:pic>
        <p:nvPicPr>
          <p:cNvPr id="632" name="Google Shape;632;g31adf944910_0_0"/>
          <p:cNvPicPr preferRelativeResize="0"/>
          <p:nvPr>
            <p:ph idx="2" type="pic"/>
          </p:nvPr>
        </p:nvPicPr>
        <p:blipFill rotWithShape="1">
          <a:blip r:embed="rId3">
            <a:alphaModFix/>
          </a:blip>
          <a:srcRect b="0" l="17358" r="17358" t="0"/>
          <a:stretch/>
        </p:blipFill>
        <p:spPr>
          <a:xfrm>
            <a:off x="563802" y="1539075"/>
            <a:ext cx="2000947" cy="2918297"/>
          </a:xfrm>
          <a:prstGeom prst="rect">
            <a:avLst/>
          </a:prstGeom>
          <a:noFill/>
          <a:ln cap="flat" cmpd="sng" w="9525">
            <a:solidFill>
              <a:schemeClr val="accent2"/>
            </a:solidFill>
            <a:prstDash val="solid"/>
            <a:round/>
            <a:headEnd len="sm" w="sm" type="none"/>
            <a:tailEnd len="sm" w="sm" type="none"/>
          </a:ln>
        </p:spPr>
      </p:pic>
      <p:pic>
        <p:nvPicPr>
          <p:cNvPr id="633" name="Google Shape;633;g31adf944910_0_0"/>
          <p:cNvPicPr preferRelativeResize="0"/>
          <p:nvPr>
            <p:ph idx="3" type="pic"/>
          </p:nvPr>
        </p:nvPicPr>
        <p:blipFill rotWithShape="1">
          <a:blip r:embed="rId4">
            <a:alphaModFix/>
          </a:blip>
          <a:srcRect b="3076" l="0" r="0" t="14882"/>
          <a:stretch/>
        </p:blipFill>
        <p:spPr>
          <a:xfrm>
            <a:off x="4612789" y="1501000"/>
            <a:ext cx="2000949" cy="2918298"/>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g320e097fc7d_0_28"/>
          <p:cNvSpPr txBox="1"/>
          <p:nvPr>
            <p:ph type="title"/>
          </p:nvPr>
        </p:nvSpPr>
        <p:spPr>
          <a:xfrm>
            <a:off x="2098500" y="373675"/>
            <a:ext cx="4947000" cy="90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s" sz="2300"/>
              <a:t>Modelo Vista Template(MVT)</a:t>
            </a:r>
            <a:endParaRPr sz="2300"/>
          </a:p>
        </p:txBody>
      </p:sp>
      <p:pic>
        <p:nvPicPr>
          <p:cNvPr id="935" name="Google Shape;935;g320e097fc7d_0_28"/>
          <p:cNvPicPr preferRelativeResize="0"/>
          <p:nvPr/>
        </p:nvPicPr>
        <p:blipFill>
          <a:blip r:embed="rId3">
            <a:alphaModFix/>
          </a:blip>
          <a:stretch>
            <a:fillRect/>
          </a:stretch>
        </p:blipFill>
        <p:spPr>
          <a:xfrm>
            <a:off x="2699625" y="1359475"/>
            <a:ext cx="3744732" cy="340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g31d26661842_1_16"/>
          <p:cNvSpPr txBox="1"/>
          <p:nvPr>
            <p:ph type="title"/>
          </p:nvPr>
        </p:nvSpPr>
        <p:spPr>
          <a:xfrm>
            <a:off x="2098500" y="373675"/>
            <a:ext cx="4947000" cy="90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s" sz="2300"/>
              <a:t>Matriz de riesgos</a:t>
            </a:r>
            <a:endParaRPr sz="2300"/>
          </a:p>
        </p:txBody>
      </p:sp>
      <p:pic>
        <p:nvPicPr>
          <p:cNvPr id="941" name="Google Shape;941;g31d26661842_1_16"/>
          <p:cNvPicPr preferRelativeResize="0"/>
          <p:nvPr/>
        </p:nvPicPr>
        <p:blipFill>
          <a:blip r:embed="rId3">
            <a:alphaModFix/>
          </a:blip>
          <a:stretch>
            <a:fillRect/>
          </a:stretch>
        </p:blipFill>
        <p:spPr>
          <a:xfrm>
            <a:off x="583325" y="1534600"/>
            <a:ext cx="7977348" cy="236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31d26661842_1_28"/>
          <p:cNvSpPr txBox="1"/>
          <p:nvPr>
            <p:ph type="title"/>
          </p:nvPr>
        </p:nvSpPr>
        <p:spPr>
          <a:xfrm>
            <a:off x="2098500" y="373675"/>
            <a:ext cx="4947000" cy="90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s" sz="2300"/>
              <a:t>Riesgos</a:t>
            </a:r>
            <a:endParaRPr sz="2300"/>
          </a:p>
        </p:txBody>
      </p:sp>
      <p:graphicFrame>
        <p:nvGraphicFramePr>
          <p:cNvPr id="947" name="Google Shape;947;g31d26661842_1_28"/>
          <p:cNvGraphicFramePr/>
          <p:nvPr/>
        </p:nvGraphicFramePr>
        <p:xfrm>
          <a:off x="583013" y="1283275"/>
          <a:ext cx="3000000" cy="3000000"/>
        </p:xfrm>
        <a:graphic>
          <a:graphicData uri="http://schemas.openxmlformats.org/drawingml/2006/table">
            <a:tbl>
              <a:tblPr>
                <a:noFill/>
                <a:tableStyleId>{F27BE491-7D0D-4A03-91E2-1465BE17DA49}</a:tableStyleId>
              </a:tblPr>
              <a:tblGrid>
                <a:gridCol w="990975"/>
                <a:gridCol w="678000"/>
                <a:gridCol w="897700"/>
                <a:gridCol w="1521025"/>
                <a:gridCol w="469825"/>
                <a:gridCol w="623525"/>
                <a:gridCol w="622025"/>
                <a:gridCol w="735400"/>
                <a:gridCol w="1439475"/>
              </a:tblGrid>
              <a:tr h="569750">
                <a:tc>
                  <a:txBody>
                    <a:bodyPr/>
                    <a:lstStyle/>
                    <a:p>
                      <a:pPr indent="0" lvl="0" marL="0" rtl="0" algn="ctr">
                        <a:lnSpc>
                          <a:spcPct val="115000"/>
                        </a:lnSpc>
                        <a:spcBef>
                          <a:spcPts val="0"/>
                        </a:spcBef>
                        <a:spcAft>
                          <a:spcPts val="0"/>
                        </a:spcAft>
                        <a:buNone/>
                      </a:pPr>
                      <a:r>
                        <a:rPr b="1" lang="es" sz="1000">
                          <a:solidFill>
                            <a:schemeClr val="dk1"/>
                          </a:solidFill>
                        </a:rPr>
                        <a:t>Riesgo/Evento de Riesgo</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Categoría</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Fuente/Causa</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Descripción </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Probabilidad</a:t>
                      </a:r>
                      <a:endParaRPr b="1" sz="1000">
                        <a:solidFill>
                          <a:schemeClr val="dk1"/>
                        </a:solidFill>
                      </a:endParaRPr>
                    </a:p>
                    <a:p>
                      <a:pPr indent="0" lvl="0" marL="0" rtl="0" algn="ctr">
                        <a:lnSpc>
                          <a:spcPct val="115000"/>
                        </a:lnSpc>
                        <a:spcBef>
                          <a:spcPts val="0"/>
                        </a:spcBef>
                        <a:spcAft>
                          <a:spcPts val="0"/>
                        </a:spcAft>
                        <a:buNone/>
                      </a:pPr>
                      <a:r>
                        <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Impacto</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Magnitud</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Tipo de Estrategia</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s" sz="1000">
                          <a:solidFill>
                            <a:schemeClr val="dk1"/>
                          </a:solidFill>
                        </a:rPr>
                        <a:t>Mitigación / </a:t>
                      </a:r>
                      <a:r>
                        <a:rPr b="1" lang="es" sz="1000">
                          <a:solidFill>
                            <a:schemeClr val="dk1"/>
                          </a:solidFill>
                        </a:rPr>
                        <a:t>Plan de contingencia</a:t>
                      </a:r>
                      <a:endParaRPr b="1" sz="1000">
                        <a:solidFill>
                          <a:schemeClr val="dk1"/>
                        </a:solidFill>
                      </a:endParaRPr>
                    </a:p>
                    <a:p>
                      <a:pPr indent="0" lvl="0" marL="0" rtl="0" algn="ctr">
                        <a:lnSpc>
                          <a:spcPct val="115000"/>
                        </a:lnSpc>
                        <a:spcBef>
                          <a:spcPts val="0"/>
                        </a:spcBef>
                        <a:spcAft>
                          <a:spcPts val="0"/>
                        </a:spcAft>
                        <a:buNone/>
                      </a:pPr>
                      <a:r>
                        <a:t/>
                      </a:r>
                      <a:endParaRPr b="1" sz="1000">
                        <a:solidFill>
                          <a:schemeClr val="dk1"/>
                        </a:solidFill>
                      </a:endParaRPr>
                    </a:p>
                  </a:txBody>
                  <a:tcPr marT="91425" marB="91425"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2"/>
                    </a:solidFill>
                  </a:tcPr>
                </a:tc>
              </a:tr>
              <a:tr h="381000">
                <a:tc>
                  <a:txBody>
                    <a:bodyPr/>
                    <a:lstStyle/>
                    <a:p>
                      <a:pPr indent="0" lvl="0" marL="0" rtl="0" algn="ctr">
                        <a:lnSpc>
                          <a:spcPct val="115000"/>
                        </a:lnSpc>
                        <a:spcBef>
                          <a:spcPts val="0"/>
                        </a:spcBef>
                        <a:spcAft>
                          <a:spcPts val="0"/>
                        </a:spcAft>
                        <a:buNone/>
                      </a:pPr>
                      <a:r>
                        <a:rPr lang="es" sz="1000">
                          <a:solidFill>
                            <a:schemeClr val="dk1"/>
                          </a:solidFill>
                        </a:rPr>
                        <a:t>Problemas en la configuración del entorno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Técnico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Configuración inicial deficiente</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La configuración del entorno no se completó correctamente, lo que puede retrasar las primeras fases de desarrollo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3</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Medio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b="1" lang="es" sz="1000">
                          <a:solidFill>
                            <a:schemeClr val="dk1"/>
                          </a:solidFill>
                        </a:rPr>
                        <a:t>6</a:t>
                      </a:r>
                      <a:endParaRPr b="1"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lang="es" sz="1000">
                          <a:solidFill>
                            <a:schemeClr val="dk1"/>
                          </a:solidFill>
                        </a:rPr>
                        <a:t>Mitigación</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Verificar configuraciones en un ambiente de prueba antes de empezar el desarrollo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93C47D"/>
                    </a:solidFill>
                  </a:tcPr>
                </a:tc>
              </a:tr>
              <a:tr h="381000">
                <a:tc>
                  <a:txBody>
                    <a:bodyPr/>
                    <a:lstStyle/>
                    <a:p>
                      <a:pPr indent="0" lvl="0" marL="0" rtl="0" algn="ctr">
                        <a:lnSpc>
                          <a:spcPct val="115000"/>
                        </a:lnSpc>
                        <a:spcBef>
                          <a:spcPts val="0"/>
                        </a:spcBef>
                        <a:spcAft>
                          <a:spcPts val="0"/>
                        </a:spcAft>
                        <a:buNone/>
                      </a:pPr>
                      <a:r>
                        <a:rPr lang="es" sz="1000">
                          <a:solidFill>
                            <a:schemeClr val="dk1"/>
                          </a:solidFill>
                        </a:rPr>
                        <a:t>Retrasos en la entrega de funcionalidades</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Cronograma</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Falta de tiempo en desarrollo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Posibles dificultades en completar las funcionalidades dentro del tiempo asignado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Media</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Alto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b="1" lang="es" sz="1000">
                          <a:solidFill>
                            <a:schemeClr val="dk1"/>
                          </a:solidFill>
                        </a:rPr>
                        <a:t>6</a:t>
                      </a:r>
                      <a:endParaRPr b="1"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lang="es" sz="1000">
                          <a:solidFill>
                            <a:schemeClr val="dk1"/>
                          </a:solidFill>
                        </a:rPr>
                        <a:t>Plan de contingencia</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s" sz="1000">
                          <a:solidFill>
                            <a:schemeClr val="dk1"/>
                          </a:solidFill>
                        </a:rPr>
                        <a:t>Reasignación de tareas o ajuste en el cronograma para permitir tiempos adicionales si fuera necesario</a:t>
                      </a:r>
                      <a:endParaRPr sz="1000">
                        <a:solidFill>
                          <a:schemeClr val="dk1"/>
                        </a:solidFill>
                      </a:endParaRPr>
                    </a:p>
                  </a:txBody>
                  <a:tcPr marT="91425" marB="91425"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93C47D"/>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31d26661842_0_0"/>
          <p:cNvSpPr txBox="1"/>
          <p:nvPr>
            <p:ph type="title"/>
          </p:nvPr>
        </p:nvSpPr>
        <p:spPr>
          <a:xfrm>
            <a:off x="2098500" y="465850"/>
            <a:ext cx="4947000" cy="90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s" sz="2300"/>
              <a:t>Tarjeta Api Transbank (D</a:t>
            </a:r>
            <a:r>
              <a:rPr lang="es" sz="2300"/>
              <a:t>ébito</a:t>
            </a:r>
            <a:r>
              <a:rPr lang="es" sz="2300"/>
              <a:t>)</a:t>
            </a:r>
            <a:endParaRPr sz="2300"/>
          </a:p>
        </p:txBody>
      </p:sp>
      <p:pic>
        <p:nvPicPr>
          <p:cNvPr id="953" name="Google Shape;953;g31d26661842_0_0"/>
          <p:cNvPicPr preferRelativeResize="0"/>
          <p:nvPr/>
        </p:nvPicPr>
        <p:blipFill>
          <a:blip r:embed="rId3">
            <a:alphaModFix/>
          </a:blip>
          <a:stretch>
            <a:fillRect/>
          </a:stretch>
        </p:blipFill>
        <p:spPr>
          <a:xfrm>
            <a:off x="2731350" y="3640723"/>
            <a:ext cx="3681300" cy="1086000"/>
          </a:xfrm>
          <a:prstGeom prst="rect">
            <a:avLst/>
          </a:prstGeom>
          <a:noFill/>
          <a:ln cap="flat" cmpd="sng" w="19050">
            <a:solidFill>
              <a:schemeClr val="dk2"/>
            </a:solidFill>
            <a:prstDash val="solid"/>
            <a:round/>
            <a:headEnd len="sm" w="sm" type="none"/>
            <a:tailEnd len="sm" w="sm" type="none"/>
          </a:ln>
        </p:spPr>
      </p:pic>
      <p:graphicFrame>
        <p:nvGraphicFramePr>
          <p:cNvPr id="954" name="Google Shape;954;g31d26661842_0_0"/>
          <p:cNvGraphicFramePr/>
          <p:nvPr/>
        </p:nvGraphicFramePr>
        <p:xfrm>
          <a:off x="952500" y="1659625"/>
          <a:ext cx="3000000" cy="3000000"/>
        </p:xfrm>
        <a:graphic>
          <a:graphicData uri="http://schemas.openxmlformats.org/drawingml/2006/table">
            <a:tbl>
              <a:tblPr>
                <a:noFill/>
                <a:tableStyleId>{F27BE491-7D0D-4A03-91E2-1465BE17DA49}</a:tableStyleId>
              </a:tblPr>
              <a:tblGrid>
                <a:gridCol w="3619500"/>
                <a:gridCol w="3619500"/>
              </a:tblGrid>
              <a:tr h="468125">
                <a:tc>
                  <a:txBody>
                    <a:bodyPr/>
                    <a:lstStyle/>
                    <a:p>
                      <a:pPr indent="0" lvl="0" marL="0" rtl="0" algn="l">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Tarjeta </a:t>
                      </a:r>
                      <a:endParaRPr/>
                    </a:p>
                  </a:txBody>
                  <a:tcPr marT="91425" marB="91425" marR="91425" marL="91425">
                    <a:solidFill>
                      <a:schemeClr val="accent2"/>
                    </a:solidFill>
                  </a:tcPr>
                </a:tc>
                <a:tc>
                  <a:txBody>
                    <a:bodyPr/>
                    <a:lstStyle/>
                    <a:p>
                      <a:pPr indent="0" lvl="0" marL="0" rtl="0" algn="l">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4051 8842 3993 7763</a:t>
                      </a:r>
                      <a:endParaRPr/>
                    </a:p>
                  </a:txBody>
                  <a:tcPr marT="91425" marB="91425" marR="91425" marL="91425">
                    <a:solidFill>
                      <a:schemeClr val="accent1"/>
                    </a:solidFill>
                  </a:tcPr>
                </a:tc>
              </a:tr>
              <a:tr h="381000">
                <a:tc>
                  <a:txBody>
                    <a:bodyPr/>
                    <a:lstStyle/>
                    <a:p>
                      <a:pPr indent="0" lvl="0" marL="0" rtl="0" algn="l">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Rut</a:t>
                      </a:r>
                      <a:endParaRPr/>
                    </a:p>
                  </a:txBody>
                  <a:tcPr marT="91425" marB="91425" marR="91425" marL="91425">
                    <a:solidFill>
                      <a:schemeClr val="accent2"/>
                    </a:solidFill>
                  </a:tcPr>
                </a:tc>
                <a:tc>
                  <a:txBody>
                    <a:bodyPr/>
                    <a:lstStyle/>
                    <a:p>
                      <a:pPr indent="0" lvl="0" marL="0" rtl="0" algn="l">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11.111.111-1</a:t>
                      </a:r>
                      <a:endParaRPr/>
                    </a:p>
                  </a:txBody>
                  <a:tcPr marT="91425" marB="91425" marR="91425" marL="91425">
                    <a:solidFill>
                      <a:schemeClr val="accent1"/>
                    </a:solidFill>
                  </a:tcPr>
                </a:tc>
              </a:tr>
              <a:tr h="381000">
                <a:tc>
                  <a:txBody>
                    <a:bodyPr/>
                    <a:lstStyle/>
                    <a:p>
                      <a:pPr indent="0" lvl="0" marL="0" rtl="0" algn="l">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Clave</a:t>
                      </a:r>
                      <a:endParaRPr/>
                    </a:p>
                  </a:txBody>
                  <a:tcPr marT="91425" marB="91425" marR="91425" marL="91425">
                    <a:solidFill>
                      <a:schemeClr val="accent2"/>
                    </a:solidFill>
                  </a:tcPr>
                </a:tc>
                <a:tc>
                  <a:txBody>
                    <a:bodyPr/>
                    <a:lstStyle/>
                    <a:p>
                      <a:pPr indent="0" lvl="0" marL="0" rtl="0" algn="l">
                        <a:spcBef>
                          <a:spcPts val="0"/>
                        </a:spcBef>
                        <a:spcAft>
                          <a:spcPts val="0"/>
                        </a:spcAft>
                        <a:buClr>
                          <a:srgbClr val="000000"/>
                        </a:buClr>
                        <a:buSzPts val="2000"/>
                        <a:buFont typeface="Arial"/>
                        <a:buNone/>
                      </a:pPr>
                      <a:r>
                        <a:rPr b="1" lang="es" sz="2000">
                          <a:solidFill>
                            <a:schemeClr val="dk1"/>
                          </a:solidFill>
                          <a:latin typeface="IBM Plex Mono"/>
                          <a:ea typeface="IBM Plex Mono"/>
                          <a:cs typeface="IBM Plex Mono"/>
                          <a:sym typeface="IBM Plex Mono"/>
                        </a:rPr>
                        <a:t>123</a:t>
                      </a:r>
                      <a:endParaRPr/>
                    </a:p>
                  </a:txBody>
                  <a:tcPr marT="91425" marB="91425" marR="91425" marL="91425">
                    <a:solidFill>
                      <a:schemeClr val="accen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g31f2a1f048f_1_0"/>
          <p:cNvPicPr preferRelativeResize="0"/>
          <p:nvPr>
            <p:ph idx="3" type="pic"/>
          </p:nvPr>
        </p:nvPicPr>
        <p:blipFill rotWithShape="1">
          <a:blip r:embed="rId3">
            <a:alphaModFix/>
          </a:blip>
          <a:srcRect b="8813" l="0" r="0" t="8821"/>
          <a:stretch/>
        </p:blipFill>
        <p:spPr>
          <a:xfrm>
            <a:off x="767283" y="583300"/>
            <a:ext cx="4678742" cy="1822170"/>
          </a:xfrm>
          <a:prstGeom prst="rect">
            <a:avLst/>
          </a:prstGeom>
          <a:noFill/>
          <a:ln cap="flat" cmpd="sng" w="9525">
            <a:solidFill>
              <a:schemeClr val="accent2"/>
            </a:solidFill>
            <a:prstDash val="solid"/>
            <a:round/>
            <a:headEnd len="sm" w="sm" type="none"/>
            <a:tailEnd len="sm" w="sm" type="none"/>
          </a:ln>
        </p:spPr>
      </p:pic>
      <p:sp>
        <p:nvSpPr>
          <p:cNvPr id="639" name="Google Shape;639;g31f2a1f048f_1_0"/>
          <p:cNvSpPr txBox="1"/>
          <p:nvPr>
            <p:ph type="title"/>
          </p:nvPr>
        </p:nvSpPr>
        <p:spPr>
          <a:xfrm>
            <a:off x="666500" y="2616225"/>
            <a:ext cx="4678800" cy="57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s"/>
              <a:t>C</a:t>
            </a:r>
            <a:r>
              <a:rPr lang="es"/>
              <a:t>ondominio Calerías </a:t>
            </a:r>
            <a:endParaRPr/>
          </a:p>
        </p:txBody>
      </p:sp>
      <p:sp>
        <p:nvSpPr>
          <p:cNvPr id="640" name="Google Shape;640;g31f2a1f048f_1_0"/>
          <p:cNvSpPr txBox="1"/>
          <p:nvPr>
            <p:ph idx="1" type="subTitle"/>
          </p:nvPr>
        </p:nvSpPr>
        <p:spPr>
          <a:xfrm>
            <a:off x="688400" y="3085175"/>
            <a:ext cx="6562500" cy="140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t>Las Calerías de Batuco es un condominio situado en la comuna de Lampa, específicamente en el sector de Batuco. Este desarrollo inmobiliario está compuesto por viviendas organizadas en formato de parcelación y cuenta con aproximadamente 180 unidades.</a:t>
            </a:r>
            <a:endParaRPr/>
          </a:p>
          <a:p>
            <a:pPr indent="0" lvl="0" marL="0" rtl="0" algn="l">
              <a:lnSpc>
                <a:spcPct val="115000"/>
              </a:lnSpc>
              <a:spcBef>
                <a:spcPts val="1200"/>
              </a:spcBef>
              <a:spcAft>
                <a:spcPts val="0"/>
              </a:spcAft>
              <a:buNone/>
            </a:pPr>
            <a:r>
              <a:rPr lang="es"/>
              <a:t>Los gastos comunes varían según el estado de cada unidad: habitada, deshabitada o en construcción. Cada estado tiene un monto fijo establecido, que determina el pago correspondiente.</a:t>
            </a:r>
            <a:endParaRPr/>
          </a:p>
          <a:p>
            <a:pPr indent="0" lvl="0" marL="0" rtl="0" algn="l">
              <a:lnSpc>
                <a:spcPct val="100000"/>
              </a:lnSpc>
              <a:spcBef>
                <a:spcPts val="1200"/>
              </a:spcBef>
              <a:spcAft>
                <a:spcPts val="0"/>
              </a:spcAft>
              <a:buSzPts val="1200"/>
              <a:buNone/>
            </a:pPr>
            <a:r>
              <a:t/>
            </a:r>
            <a:endParaRPr/>
          </a:p>
        </p:txBody>
      </p:sp>
      <p:pic>
        <p:nvPicPr>
          <p:cNvPr id="641" name="Google Shape;641;g31f2a1f048f_1_0"/>
          <p:cNvPicPr preferRelativeResize="0"/>
          <p:nvPr>
            <p:ph idx="2" type="pic"/>
          </p:nvPr>
        </p:nvPicPr>
        <p:blipFill rotWithShape="1">
          <a:blip r:embed="rId4">
            <a:alphaModFix/>
          </a:blip>
          <a:srcRect b="0" l="833" r="0" t="0"/>
          <a:stretch/>
        </p:blipFill>
        <p:spPr>
          <a:xfrm>
            <a:off x="5857225" y="561425"/>
            <a:ext cx="2348774" cy="1822175"/>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g31f2a1f048f_1_16"/>
          <p:cNvPicPr preferRelativeResize="0"/>
          <p:nvPr>
            <p:ph idx="3" type="pic"/>
          </p:nvPr>
        </p:nvPicPr>
        <p:blipFill rotWithShape="1">
          <a:blip r:embed="rId3">
            <a:alphaModFix/>
          </a:blip>
          <a:srcRect b="26130" l="0" r="0" t="15451"/>
          <a:stretch/>
        </p:blipFill>
        <p:spPr>
          <a:xfrm>
            <a:off x="767283" y="583300"/>
            <a:ext cx="4678741" cy="1822170"/>
          </a:xfrm>
          <a:prstGeom prst="rect">
            <a:avLst/>
          </a:prstGeom>
          <a:noFill/>
          <a:ln cap="flat" cmpd="sng" w="9525">
            <a:solidFill>
              <a:schemeClr val="accent2"/>
            </a:solidFill>
            <a:prstDash val="solid"/>
            <a:round/>
            <a:headEnd len="sm" w="sm" type="none"/>
            <a:tailEnd len="sm" w="sm" type="none"/>
          </a:ln>
        </p:spPr>
      </p:pic>
      <p:sp>
        <p:nvSpPr>
          <p:cNvPr id="647" name="Google Shape;647;g31f2a1f048f_1_16"/>
          <p:cNvSpPr txBox="1"/>
          <p:nvPr>
            <p:ph type="title"/>
          </p:nvPr>
        </p:nvSpPr>
        <p:spPr>
          <a:xfrm>
            <a:off x="657725" y="2734550"/>
            <a:ext cx="4678800" cy="57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s"/>
              <a:t>Situación actual</a:t>
            </a:r>
            <a:endParaRPr/>
          </a:p>
        </p:txBody>
      </p:sp>
      <p:sp>
        <p:nvSpPr>
          <p:cNvPr id="648" name="Google Shape;648;g31f2a1f048f_1_16"/>
          <p:cNvSpPr txBox="1"/>
          <p:nvPr>
            <p:ph idx="1" type="subTitle"/>
          </p:nvPr>
        </p:nvSpPr>
        <p:spPr>
          <a:xfrm>
            <a:off x="679625" y="3203500"/>
            <a:ext cx="6562500" cy="140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t>Actualmente, los procesos administrativos del condominio se gestionan manualmente a través de hojas de Excel individuales para cada unidad, lo que representa un trabajo excesivamente extenso. Este enfoque ha desencadenado diversos problemas tanto para la administración como para los residentes. Entre las principales dificultades se encuentran la pérdida de recibos, la falta de claridad sobre la asignación de pagos y una gestión desorganizada en general, lo que complica la operatividad y afecta la confianza de los residentes en el manejo de los recursos.</a:t>
            </a:r>
            <a:endParaRPr/>
          </a:p>
        </p:txBody>
      </p:sp>
      <p:pic>
        <p:nvPicPr>
          <p:cNvPr id="649" name="Google Shape;649;g31f2a1f048f_1_16"/>
          <p:cNvPicPr preferRelativeResize="0"/>
          <p:nvPr>
            <p:ph idx="2" type="pic"/>
          </p:nvPr>
        </p:nvPicPr>
        <p:blipFill rotWithShape="1">
          <a:blip r:embed="rId4">
            <a:alphaModFix/>
          </a:blip>
          <a:srcRect b="0" l="6962" r="6971" t="0"/>
          <a:stretch/>
        </p:blipFill>
        <p:spPr>
          <a:xfrm>
            <a:off x="5857225" y="561425"/>
            <a:ext cx="2348774" cy="1822176"/>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2"/>
          <p:cNvSpPr txBox="1"/>
          <p:nvPr>
            <p:ph type="title"/>
          </p:nvPr>
        </p:nvSpPr>
        <p:spPr>
          <a:xfrm>
            <a:off x="720000" y="58085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t>Descripción del proyecto</a:t>
            </a:r>
            <a:endParaRPr sz="2500"/>
          </a:p>
          <a:p>
            <a:pPr indent="0" lvl="0" marL="0" rtl="0" algn="l">
              <a:spcBef>
                <a:spcPts val="0"/>
              </a:spcBef>
              <a:spcAft>
                <a:spcPts val="0"/>
              </a:spcAft>
              <a:buNone/>
            </a:pPr>
            <a:r>
              <a:t/>
            </a:r>
            <a:endParaRPr/>
          </a:p>
          <a:p>
            <a:pPr indent="0" lvl="0" marL="0" rtl="0" algn="l">
              <a:lnSpc>
                <a:spcPct val="100000"/>
              </a:lnSpc>
              <a:spcBef>
                <a:spcPts val="0"/>
              </a:spcBef>
              <a:spcAft>
                <a:spcPts val="0"/>
              </a:spcAft>
              <a:buSzPts val="3000"/>
              <a:buNone/>
            </a:pPr>
            <a:r>
              <a:t/>
            </a:r>
            <a:endParaRPr/>
          </a:p>
        </p:txBody>
      </p:sp>
      <p:sp>
        <p:nvSpPr>
          <p:cNvPr id="655" name="Google Shape;655;p12"/>
          <p:cNvSpPr txBox="1"/>
          <p:nvPr>
            <p:ph idx="2" type="subTitle"/>
          </p:nvPr>
        </p:nvSpPr>
        <p:spPr>
          <a:xfrm>
            <a:off x="1156900" y="1843625"/>
            <a:ext cx="3070200" cy="27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La administración de condominios enfrenta múltiples desafíos que dificultan la eficiencia y transparencia en las operaciones, tales como:</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s"/>
              <a:t>Falta de detalle y claridad en los gastos compartidos.</a:t>
            </a:r>
            <a:endParaRPr/>
          </a:p>
          <a:p>
            <a:pPr indent="-304800" lvl="0" marL="457200" rtl="0" algn="l">
              <a:spcBef>
                <a:spcPts val="0"/>
              </a:spcBef>
              <a:spcAft>
                <a:spcPts val="0"/>
              </a:spcAft>
              <a:buSzPts val="1200"/>
              <a:buChar char="●"/>
            </a:pPr>
            <a:r>
              <a:rPr lang="es"/>
              <a:t>Residentes que pagan sin entender qué están cubriendo.</a:t>
            </a:r>
            <a:endParaRPr/>
          </a:p>
          <a:p>
            <a:pPr indent="-304800" lvl="0" marL="457200" rtl="0" algn="l">
              <a:spcBef>
                <a:spcPts val="0"/>
              </a:spcBef>
              <a:spcAft>
                <a:spcPts val="0"/>
              </a:spcAft>
              <a:buSzPts val="1200"/>
              <a:buChar char="●"/>
            </a:pPr>
            <a:r>
              <a:rPr lang="es"/>
              <a:t>Procesos manuales que son ineficientes y propensos a errores.</a:t>
            </a:r>
            <a:endParaRPr/>
          </a:p>
          <a:p>
            <a:pPr indent="-304800" lvl="0" marL="457200" rtl="0" algn="l">
              <a:spcBef>
                <a:spcPts val="0"/>
              </a:spcBef>
              <a:spcAft>
                <a:spcPts val="0"/>
              </a:spcAft>
              <a:buSzPts val="1200"/>
              <a:buChar char="●"/>
            </a:pPr>
            <a:r>
              <a:rPr lang="es"/>
              <a:t>Dificultades para gestionar pagos, deudas y reportes.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SzPts val="1200"/>
              <a:buNone/>
            </a:pPr>
            <a:r>
              <a:t/>
            </a:r>
            <a:endParaRPr/>
          </a:p>
        </p:txBody>
      </p:sp>
      <p:sp>
        <p:nvSpPr>
          <p:cNvPr id="656" name="Google Shape;656;p12"/>
          <p:cNvSpPr txBox="1"/>
          <p:nvPr>
            <p:ph idx="3" type="subTitle"/>
          </p:nvPr>
        </p:nvSpPr>
        <p:spPr>
          <a:xfrm>
            <a:off x="1156925" y="1412025"/>
            <a:ext cx="2895000" cy="48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t>Problema</a:t>
            </a:r>
            <a:endParaRPr/>
          </a:p>
        </p:txBody>
      </p:sp>
      <p:sp>
        <p:nvSpPr>
          <p:cNvPr id="657" name="Google Shape;657;p12"/>
          <p:cNvSpPr/>
          <p:nvPr/>
        </p:nvSpPr>
        <p:spPr>
          <a:xfrm>
            <a:off x="671788" y="141202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658" name="Google Shape;658;p12"/>
          <p:cNvSpPr txBox="1"/>
          <p:nvPr>
            <p:ph idx="2" type="subTitle"/>
          </p:nvPr>
        </p:nvSpPr>
        <p:spPr>
          <a:xfrm>
            <a:off x="4770700" y="1804200"/>
            <a:ext cx="3640500" cy="257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100">
                <a:latin typeface="Arial"/>
                <a:ea typeface="Arial"/>
                <a:cs typeface="Arial"/>
                <a:sym typeface="Arial"/>
              </a:rPr>
              <a:t>Desarrollar un sistema informático para centralizar y automatizar la administración del condominio, destacando:</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s" sz="1100">
                <a:latin typeface="Arial"/>
                <a:ea typeface="Arial"/>
                <a:cs typeface="Arial"/>
                <a:sym typeface="Arial"/>
              </a:rPr>
              <a:t>Transparencia:</a:t>
            </a:r>
            <a:r>
              <a:rPr lang="es" sz="1100">
                <a:latin typeface="Arial"/>
                <a:ea typeface="Arial"/>
                <a:cs typeface="Arial"/>
                <a:sym typeface="Arial"/>
              </a:rPr>
              <a:t> Detalle claro de gastos comunes y pagos.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s" sz="1100">
                <a:latin typeface="Arial"/>
                <a:ea typeface="Arial"/>
                <a:cs typeface="Arial"/>
                <a:sym typeface="Arial"/>
              </a:rPr>
              <a:t>Centralización:</a:t>
            </a:r>
            <a:r>
              <a:rPr lang="es" sz="1100">
                <a:latin typeface="Arial"/>
                <a:ea typeface="Arial"/>
                <a:cs typeface="Arial"/>
                <a:sym typeface="Arial"/>
              </a:rPr>
              <a:t> Gestión financiera y operativa en una única plataforma.</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s" sz="1100">
                <a:latin typeface="Arial"/>
                <a:ea typeface="Arial"/>
                <a:cs typeface="Arial"/>
                <a:sym typeface="Arial"/>
              </a:rPr>
              <a:t>Pagos Seguros:</a:t>
            </a:r>
            <a:r>
              <a:rPr lang="es" sz="1100">
                <a:latin typeface="Arial"/>
                <a:ea typeface="Arial"/>
                <a:cs typeface="Arial"/>
                <a:sym typeface="Arial"/>
              </a:rPr>
              <a:t> Integración con Webpay para transacciones confiables.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s" sz="1100">
                <a:latin typeface="Arial"/>
                <a:ea typeface="Arial"/>
                <a:cs typeface="Arial"/>
                <a:sym typeface="Arial"/>
              </a:rPr>
              <a:t>Automatización:</a:t>
            </a:r>
            <a:r>
              <a:rPr lang="es" sz="1100">
                <a:latin typeface="Arial"/>
                <a:ea typeface="Arial"/>
                <a:cs typeface="Arial"/>
                <a:sym typeface="Arial"/>
              </a:rPr>
              <a:t> Generación automática de reportes, recibos y estados de cuenta.</a:t>
            </a:r>
            <a:endParaRPr sz="1100">
              <a:latin typeface="Arial"/>
              <a:ea typeface="Arial"/>
              <a:cs typeface="Arial"/>
              <a:sym typeface="Arial"/>
            </a:endParaRPr>
          </a:p>
          <a:p>
            <a:pPr indent="0" lvl="0" marL="0" rtl="0" algn="l">
              <a:lnSpc>
                <a:spcPct val="100000"/>
              </a:lnSpc>
              <a:spcBef>
                <a:spcPts val="1200"/>
              </a:spcBef>
              <a:spcAft>
                <a:spcPts val="0"/>
              </a:spcAft>
              <a:buSzPts val="1200"/>
              <a:buNone/>
            </a:pPr>
            <a:r>
              <a:t/>
            </a:r>
            <a:endParaRPr/>
          </a:p>
        </p:txBody>
      </p:sp>
      <p:sp>
        <p:nvSpPr>
          <p:cNvPr id="659" name="Google Shape;659;p12"/>
          <p:cNvSpPr txBox="1"/>
          <p:nvPr>
            <p:ph idx="3" type="subTitle"/>
          </p:nvPr>
        </p:nvSpPr>
        <p:spPr>
          <a:xfrm>
            <a:off x="4770702" y="1412025"/>
            <a:ext cx="3825300" cy="48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t>Propuesta de solución</a:t>
            </a:r>
            <a:endParaRPr/>
          </a:p>
        </p:txBody>
      </p:sp>
      <p:sp>
        <p:nvSpPr>
          <p:cNvPr id="660" name="Google Shape;660;p12"/>
          <p:cNvSpPr/>
          <p:nvPr/>
        </p:nvSpPr>
        <p:spPr>
          <a:xfrm>
            <a:off x="4285588" y="141202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661" name="Google Shape;661;p12"/>
          <p:cNvGrpSpPr/>
          <p:nvPr/>
        </p:nvGrpSpPr>
        <p:grpSpPr>
          <a:xfrm>
            <a:off x="4350996" y="1476628"/>
            <a:ext cx="354311" cy="355909"/>
            <a:chOff x="-49764975" y="3551225"/>
            <a:chExt cx="299300" cy="300650"/>
          </a:xfrm>
        </p:grpSpPr>
        <p:sp>
          <p:nvSpPr>
            <p:cNvPr id="662" name="Google Shape;662;p1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12"/>
          <p:cNvGrpSpPr/>
          <p:nvPr/>
        </p:nvGrpSpPr>
        <p:grpSpPr>
          <a:xfrm>
            <a:off x="732694" y="1496851"/>
            <a:ext cx="363316" cy="315437"/>
            <a:chOff x="6218300" y="4416175"/>
            <a:chExt cx="516000" cy="448000"/>
          </a:xfrm>
        </p:grpSpPr>
        <p:sp>
          <p:nvSpPr>
            <p:cNvPr id="674" name="Google Shape;674;p1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75" name="Google Shape;675;p1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76" name="Google Shape;676;p1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31adf944910_0_51"/>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t>Objetivo General</a:t>
            </a:r>
            <a:endParaRPr/>
          </a:p>
        </p:txBody>
      </p:sp>
      <p:sp>
        <p:nvSpPr>
          <p:cNvPr id="682" name="Google Shape;682;g31adf944910_0_51"/>
          <p:cNvSpPr txBox="1"/>
          <p:nvPr>
            <p:ph idx="1" type="body"/>
          </p:nvPr>
        </p:nvSpPr>
        <p:spPr>
          <a:xfrm>
            <a:off x="713250" y="1197900"/>
            <a:ext cx="7717500" cy="8076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s" sz="1400"/>
              <a:t>Desarrollar un sistema de gestión integral para condominios que optimice y automatice los procesos administrativos, permitiendo a los administradores gestionar de manera eficiente los gastos comunes, convenios de pago, propiedades, ventas internas y transacciones financieras.</a:t>
            </a:r>
            <a:endParaRPr sz="1400"/>
          </a:p>
        </p:txBody>
      </p:sp>
      <p:sp>
        <p:nvSpPr>
          <p:cNvPr id="683" name="Google Shape;683;g31adf944910_0_51"/>
          <p:cNvSpPr txBox="1"/>
          <p:nvPr>
            <p:ph type="title"/>
          </p:nvPr>
        </p:nvSpPr>
        <p:spPr>
          <a:xfrm>
            <a:off x="713250" y="22613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t>Objetivos </a:t>
            </a:r>
            <a:r>
              <a:rPr lang="es"/>
              <a:t>Específicos</a:t>
            </a:r>
            <a:endParaRPr/>
          </a:p>
        </p:txBody>
      </p:sp>
      <p:sp>
        <p:nvSpPr>
          <p:cNvPr id="684" name="Google Shape;684;g31adf944910_0_51"/>
          <p:cNvSpPr txBox="1"/>
          <p:nvPr>
            <p:ph idx="1" type="body"/>
          </p:nvPr>
        </p:nvSpPr>
        <p:spPr>
          <a:xfrm>
            <a:off x="713250" y="2936950"/>
            <a:ext cx="6261300" cy="1467300"/>
          </a:xfrm>
          <a:prstGeom prst="rect">
            <a:avLst/>
          </a:prstGeom>
          <a:noFill/>
          <a:ln>
            <a:noFill/>
          </a:ln>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b="1" lang="es" sz="1100">
                <a:latin typeface="Arial"/>
                <a:ea typeface="Arial"/>
                <a:cs typeface="Arial"/>
                <a:sym typeface="Arial"/>
              </a:rPr>
              <a:t>Optimizar la gestión financiera:</a:t>
            </a:r>
            <a:r>
              <a:rPr lang="es" sz="1100">
                <a:latin typeface="Arial"/>
                <a:ea typeface="Arial"/>
                <a:cs typeface="Arial"/>
                <a:sym typeface="Arial"/>
              </a:rPr>
              <a:t> Implementar herramientas que faciliten el control de gastos comunes y pagos.</a:t>
            </a:r>
            <a:endParaRPr sz="1100">
              <a:latin typeface="Arial"/>
              <a:ea typeface="Arial"/>
              <a:cs typeface="Arial"/>
              <a:sym typeface="Arial"/>
            </a:endParaRPr>
          </a:p>
          <a:p>
            <a:pPr indent="-317500" lvl="0" marL="457200" rtl="0" algn="l">
              <a:spcBef>
                <a:spcPts val="0"/>
              </a:spcBef>
              <a:spcAft>
                <a:spcPts val="0"/>
              </a:spcAft>
              <a:buSzPts val="1400"/>
              <a:buChar char="●"/>
            </a:pPr>
            <a:r>
              <a:rPr b="1" lang="es" sz="1100">
                <a:latin typeface="Arial"/>
                <a:ea typeface="Arial"/>
                <a:cs typeface="Arial"/>
                <a:sym typeface="Arial"/>
              </a:rPr>
              <a:t>Mejorar la experiencia del usuario:</a:t>
            </a:r>
            <a:r>
              <a:rPr lang="es" sz="1100">
                <a:latin typeface="Arial"/>
                <a:ea typeface="Arial"/>
                <a:cs typeface="Arial"/>
                <a:sym typeface="Arial"/>
              </a:rPr>
              <a:t> Diseñar una interfaz intuitiva para residentes y administradores.</a:t>
            </a:r>
            <a:endParaRPr sz="1100">
              <a:latin typeface="Arial"/>
              <a:ea typeface="Arial"/>
              <a:cs typeface="Arial"/>
              <a:sym typeface="Arial"/>
            </a:endParaRPr>
          </a:p>
          <a:p>
            <a:pPr indent="-317500" lvl="0" marL="457200" rtl="0" algn="l">
              <a:spcBef>
                <a:spcPts val="0"/>
              </a:spcBef>
              <a:spcAft>
                <a:spcPts val="0"/>
              </a:spcAft>
              <a:buSzPts val="1400"/>
              <a:buChar char="●"/>
            </a:pPr>
            <a:r>
              <a:rPr b="1" lang="es" sz="1100">
                <a:latin typeface="Arial"/>
                <a:ea typeface="Arial"/>
                <a:cs typeface="Arial"/>
                <a:sym typeface="Arial"/>
              </a:rPr>
              <a:t>Automatizar procesos clave:</a:t>
            </a:r>
            <a:r>
              <a:rPr lang="es" sz="1100">
                <a:latin typeface="Arial"/>
                <a:ea typeface="Arial"/>
                <a:cs typeface="Arial"/>
                <a:sym typeface="Arial"/>
              </a:rPr>
              <a:t> Reducir la carga manual en tareas como reportes, recibos y estados de cuenta.</a:t>
            </a:r>
            <a:endParaRPr sz="1100">
              <a:latin typeface="Arial"/>
              <a:ea typeface="Arial"/>
              <a:cs typeface="Arial"/>
              <a:sym typeface="Arial"/>
            </a:endParaRPr>
          </a:p>
          <a:p>
            <a:pPr indent="-317500" lvl="0" marL="457200" rtl="0" algn="l">
              <a:spcBef>
                <a:spcPts val="0"/>
              </a:spcBef>
              <a:spcAft>
                <a:spcPts val="0"/>
              </a:spcAft>
              <a:buSzPts val="1400"/>
              <a:buChar char="●"/>
            </a:pPr>
            <a:r>
              <a:rPr b="1" lang="es" sz="1100">
                <a:latin typeface="Arial"/>
                <a:ea typeface="Arial"/>
                <a:cs typeface="Arial"/>
                <a:sym typeface="Arial"/>
              </a:rPr>
              <a:t>Facilitar la toma de decisiones:</a:t>
            </a:r>
            <a:r>
              <a:rPr lang="es" sz="1100">
                <a:latin typeface="Arial"/>
                <a:ea typeface="Arial"/>
                <a:cs typeface="Arial"/>
                <a:sym typeface="Arial"/>
              </a:rPr>
              <a:t> Proveer reportes claros y exportables que ofrezcan visibilidad financiera.</a:t>
            </a:r>
            <a:endParaRPr sz="1100">
              <a:latin typeface="Arial"/>
              <a:ea typeface="Arial"/>
              <a:cs typeface="Arial"/>
              <a:sym typeface="Arial"/>
            </a:endParaRPr>
          </a:p>
          <a:p>
            <a:pPr indent="0" lvl="0" marL="457200" rtl="0" algn="l">
              <a:spcBef>
                <a:spcPts val="1200"/>
              </a:spcBef>
              <a:spcAft>
                <a:spcPts val="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31adf944910_2_13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Alcance</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3000"/>
              <a:buNone/>
            </a:pPr>
            <a:r>
              <a:t/>
            </a:r>
            <a:endParaRPr/>
          </a:p>
        </p:txBody>
      </p:sp>
      <p:sp>
        <p:nvSpPr>
          <p:cNvPr id="690" name="Google Shape;690;g31adf944910_2_139"/>
          <p:cNvSpPr txBox="1"/>
          <p:nvPr>
            <p:ph idx="1" type="subTitle"/>
          </p:nvPr>
        </p:nvSpPr>
        <p:spPr>
          <a:xfrm>
            <a:off x="602563" y="2321588"/>
            <a:ext cx="2541900" cy="105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Administración centralizada de gastos comunes, pagos, convenios y propiedades.</a:t>
            </a:r>
            <a:endParaRPr/>
          </a:p>
          <a:p>
            <a:pPr indent="-304800" lvl="0" marL="457200" rtl="0" algn="l">
              <a:spcBef>
                <a:spcPts val="0"/>
              </a:spcBef>
              <a:spcAft>
                <a:spcPts val="0"/>
              </a:spcAft>
              <a:buSzPts val="1200"/>
              <a:buChar char="●"/>
            </a:pPr>
            <a:r>
              <a:rPr lang="es"/>
              <a:t>Detalle claro y transparente de los gastos asignados a cada residente.</a:t>
            </a:r>
            <a:endParaRPr/>
          </a:p>
          <a:p>
            <a:pPr indent="0" lvl="0" marL="457200" rtl="0" algn="l">
              <a:lnSpc>
                <a:spcPct val="100000"/>
              </a:lnSpc>
              <a:spcBef>
                <a:spcPts val="0"/>
              </a:spcBef>
              <a:spcAft>
                <a:spcPts val="0"/>
              </a:spcAft>
              <a:buNone/>
            </a:pPr>
            <a:r>
              <a:t/>
            </a:r>
            <a:endParaRPr/>
          </a:p>
        </p:txBody>
      </p:sp>
      <p:sp>
        <p:nvSpPr>
          <p:cNvPr id="691" name="Google Shape;691;g31adf944910_2_139"/>
          <p:cNvSpPr txBox="1"/>
          <p:nvPr>
            <p:ph idx="2" type="subTitle"/>
          </p:nvPr>
        </p:nvSpPr>
        <p:spPr>
          <a:xfrm>
            <a:off x="6225460" y="2263335"/>
            <a:ext cx="2480700" cy="105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Facilitar transacciones seguras y rápidas.</a:t>
            </a:r>
            <a:endParaRPr/>
          </a:p>
          <a:p>
            <a:pPr indent="-304800" lvl="0" marL="457200" rtl="0" algn="l">
              <a:spcBef>
                <a:spcPts val="0"/>
              </a:spcBef>
              <a:spcAft>
                <a:spcPts val="0"/>
              </a:spcAft>
              <a:buSzPts val="1200"/>
              <a:buChar char="●"/>
            </a:pPr>
            <a:r>
              <a:rPr lang="es"/>
              <a:t>Opción para pagar cuotas vencidas y realizar compras de artículos del condominio.</a:t>
            </a:r>
            <a:endParaRPr/>
          </a:p>
          <a:p>
            <a:pPr indent="0" lvl="0" marL="0" rtl="0" algn="l">
              <a:lnSpc>
                <a:spcPct val="100000"/>
              </a:lnSpc>
              <a:spcBef>
                <a:spcPts val="0"/>
              </a:spcBef>
              <a:spcAft>
                <a:spcPts val="0"/>
              </a:spcAft>
              <a:buSzPts val="1200"/>
              <a:buNone/>
            </a:pPr>
            <a:r>
              <a:t/>
            </a:r>
            <a:endParaRPr/>
          </a:p>
        </p:txBody>
      </p:sp>
      <p:sp>
        <p:nvSpPr>
          <p:cNvPr id="692" name="Google Shape;692;g31adf944910_2_139"/>
          <p:cNvSpPr txBox="1"/>
          <p:nvPr>
            <p:ph idx="7" type="subTitle"/>
          </p:nvPr>
        </p:nvSpPr>
        <p:spPr>
          <a:xfrm>
            <a:off x="602563" y="2007888"/>
            <a:ext cx="2374500" cy="36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700"/>
              <a:t>Gestión Integral de Condominios:</a:t>
            </a:r>
            <a:endParaRPr sz="1700"/>
          </a:p>
        </p:txBody>
      </p:sp>
      <p:sp>
        <p:nvSpPr>
          <p:cNvPr id="693" name="Google Shape;693;g31adf944910_2_139"/>
          <p:cNvSpPr txBox="1"/>
          <p:nvPr>
            <p:ph idx="8" type="subTitle"/>
          </p:nvPr>
        </p:nvSpPr>
        <p:spPr>
          <a:xfrm>
            <a:off x="6225458" y="1949613"/>
            <a:ext cx="2478300" cy="36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700"/>
              <a:t>Pagos en Línea con Webpay:</a:t>
            </a:r>
            <a:endParaRPr sz="1700"/>
          </a:p>
        </p:txBody>
      </p:sp>
      <p:grpSp>
        <p:nvGrpSpPr>
          <p:cNvPr id="694" name="Google Shape;694;g31adf944910_2_139"/>
          <p:cNvGrpSpPr/>
          <p:nvPr/>
        </p:nvGrpSpPr>
        <p:grpSpPr>
          <a:xfrm>
            <a:off x="342742" y="1829955"/>
            <a:ext cx="277351" cy="231878"/>
            <a:chOff x="-32569575" y="3586425"/>
            <a:chExt cx="292225" cy="291450"/>
          </a:xfrm>
        </p:grpSpPr>
        <p:sp>
          <p:nvSpPr>
            <p:cNvPr id="695" name="Google Shape;695;g31adf944910_2_13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31adf944910_2_13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g31adf944910_2_139"/>
          <p:cNvGrpSpPr/>
          <p:nvPr/>
        </p:nvGrpSpPr>
        <p:grpSpPr>
          <a:xfrm>
            <a:off x="5948101" y="1753761"/>
            <a:ext cx="277360" cy="267704"/>
            <a:chOff x="2404875" y="3592725"/>
            <a:chExt cx="298525" cy="293825"/>
          </a:xfrm>
        </p:grpSpPr>
        <p:sp>
          <p:nvSpPr>
            <p:cNvPr id="698" name="Google Shape;698;g31adf944910_2_13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31adf944910_2_13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31adf944910_2_13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1" name="Google Shape;701;g31adf944910_2_139"/>
          <p:cNvSpPr txBox="1"/>
          <p:nvPr>
            <p:ph idx="9" type="subTitle"/>
          </p:nvPr>
        </p:nvSpPr>
        <p:spPr>
          <a:xfrm>
            <a:off x="3525843" y="2199888"/>
            <a:ext cx="2372100" cy="36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700"/>
              <a:t>Gestión de Propiedades y Residentes:</a:t>
            </a:r>
            <a:endParaRPr sz="1700"/>
          </a:p>
        </p:txBody>
      </p:sp>
      <p:sp>
        <p:nvSpPr>
          <p:cNvPr id="702" name="Google Shape;702;g31adf944910_2_139"/>
          <p:cNvSpPr txBox="1"/>
          <p:nvPr>
            <p:ph idx="5" type="subTitle"/>
          </p:nvPr>
        </p:nvSpPr>
        <p:spPr>
          <a:xfrm>
            <a:off x="3525850" y="2513602"/>
            <a:ext cx="2374500" cy="714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s"/>
              <a:t>Administración de múltiples propiedades y múltiples residentes por propiedad</a:t>
            </a:r>
            <a:endParaRPr/>
          </a:p>
        </p:txBody>
      </p:sp>
      <p:grpSp>
        <p:nvGrpSpPr>
          <p:cNvPr id="703" name="Google Shape;703;g31adf944910_2_139"/>
          <p:cNvGrpSpPr/>
          <p:nvPr/>
        </p:nvGrpSpPr>
        <p:grpSpPr>
          <a:xfrm>
            <a:off x="3274643" y="1753057"/>
            <a:ext cx="277353" cy="261490"/>
            <a:chOff x="-41526450" y="3951100"/>
            <a:chExt cx="313500" cy="316650"/>
          </a:xfrm>
        </p:grpSpPr>
        <p:sp>
          <p:nvSpPr>
            <p:cNvPr id="704" name="Google Shape;704;g31adf944910_2_13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31adf944910_2_13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31adf944910_2_13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Alcance</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3000"/>
              <a:buNone/>
            </a:pPr>
            <a:r>
              <a:t/>
            </a:r>
            <a:endParaRPr/>
          </a:p>
        </p:txBody>
      </p:sp>
      <p:sp>
        <p:nvSpPr>
          <p:cNvPr id="712" name="Google Shape;712;p14"/>
          <p:cNvSpPr txBox="1"/>
          <p:nvPr>
            <p:ph idx="1" type="subTitle"/>
          </p:nvPr>
        </p:nvSpPr>
        <p:spPr>
          <a:xfrm>
            <a:off x="642000" y="2424773"/>
            <a:ext cx="2541900" cy="863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Catálogo de productos esenciales (tags, cámaras, sellos).</a:t>
            </a:r>
            <a:endParaRPr/>
          </a:p>
          <a:p>
            <a:pPr indent="-304800" lvl="0" marL="457200" rtl="0" algn="l">
              <a:spcBef>
                <a:spcPts val="0"/>
              </a:spcBef>
              <a:spcAft>
                <a:spcPts val="0"/>
              </a:spcAft>
              <a:buSzPts val="1200"/>
              <a:buChar char="●"/>
            </a:pPr>
            <a:r>
              <a:rPr lang="es"/>
              <a:t>Gestión de productos</a:t>
            </a:r>
            <a:endParaRPr/>
          </a:p>
          <a:p>
            <a:pPr indent="0" lvl="0" marL="457200" rtl="0" algn="l">
              <a:lnSpc>
                <a:spcPct val="100000"/>
              </a:lnSpc>
              <a:spcBef>
                <a:spcPts val="0"/>
              </a:spcBef>
              <a:spcAft>
                <a:spcPts val="0"/>
              </a:spcAft>
              <a:buNone/>
            </a:pPr>
            <a:r>
              <a:t/>
            </a:r>
            <a:endParaRPr/>
          </a:p>
        </p:txBody>
      </p:sp>
      <p:sp>
        <p:nvSpPr>
          <p:cNvPr id="713" name="Google Shape;713;p14"/>
          <p:cNvSpPr txBox="1"/>
          <p:nvPr>
            <p:ph idx="2" type="subTitle"/>
          </p:nvPr>
        </p:nvSpPr>
        <p:spPr>
          <a:xfrm>
            <a:off x="3548975" y="2424777"/>
            <a:ext cx="2480700" cy="802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s"/>
              <a:t>Visualización y descarga de reportes personalizados en formatos como Excel.</a:t>
            </a:r>
            <a:endParaRPr/>
          </a:p>
        </p:txBody>
      </p:sp>
      <p:sp>
        <p:nvSpPr>
          <p:cNvPr id="714" name="Google Shape;714;p14"/>
          <p:cNvSpPr txBox="1"/>
          <p:nvPr>
            <p:ph idx="7" type="subTitle"/>
          </p:nvPr>
        </p:nvSpPr>
        <p:spPr>
          <a:xfrm>
            <a:off x="641988" y="2111063"/>
            <a:ext cx="2374500" cy="36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700"/>
              <a:t>Ventas </a:t>
            </a:r>
            <a:endParaRPr sz="1700"/>
          </a:p>
          <a:p>
            <a:pPr indent="0" lvl="0" marL="0" rtl="0" algn="l">
              <a:spcBef>
                <a:spcPts val="0"/>
              </a:spcBef>
              <a:spcAft>
                <a:spcPts val="0"/>
              </a:spcAft>
              <a:buNone/>
            </a:pPr>
            <a:r>
              <a:rPr lang="es" sz="1700"/>
              <a:t>Internas en el condominio:</a:t>
            </a:r>
            <a:endParaRPr sz="1700"/>
          </a:p>
        </p:txBody>
      </p:sp>
      <p:sp>
        <p:nvSpPr>
          <p:cNvPr id="715" name="Google Shape;715;p14"/>
          <p:cNvSpPr txBox="1"/>
          <p:nvPr>
            <p:ph idx="8" type="subTitle"/>
          </p:nvPr>
        </p:nvSpPr>
        <p:spPr>
          <a:xfrm>
            <a:off x="3548975" y="2111075"/>
            <a:ext cx="2584200" cy="36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700"/>
              <a:t>Reportes y Exportación de Datos:</a:t>
            </a:r>
            <a:endParaRPr sz="1700"/>
          </a:p>
        </p:txBody>
      </p:sp>
      <p:grpSp>
        <p:nvGrpSpPr>
          <p:cNvPr id="716" name="Google Shape;716;p14"/>
          <p:cNvGrpSpPr/>
          <p:nvPr/>
        </p:nvGrpSpPr>
        <p:grpSpPr>
          <a:xfrm>
            <a:off x="364650" y="1659417"/>
            <a:ext cx="277343" cy="271097"/>
            <a:chOff x="-62154294" y="3743950"/>
            <a:chExt cx="318200" cy="288585"/>
          </a:xfrm>
        </p:grpSpPr>
        <p:sp>
          <p:nvSpPr>
            <p:cNvPr id="717" name="Google Shape;717;p1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4"/>
            <p:cNvSpPr/>
            <p:nvPr/>
          </p:nvSpPr>
          <p:spPr>
            <a:xfrm>
              <a:off x="-62154294" y="3785701"/>
              <a:ext cx="318200" cy="246834"/>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 name="Google Shape;719;p14"/>
          <p:cNvGrpSpPr/>
          <p:nvPr/>
        </p:nvGrpSpPr>
        <p:grpSpPr>
          <a:xfrm>
            <a:off x="3270227" y="1679026"/>
            <a:ext cx="244938" cy="231883"/>
            <a:chOff x="-62151950" y="4111775"/>
            <a:chExt cx="318225" cy="316650"/>
          </a:xfrm>
        </p:grpSpPr>
        <p:sp>
          <p:nvSpPr>
            <p:cNvPr id="720" name="Google Shape;720;p1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14"/>
          <p:cNvSpPr txBox="1"/>
          <p:nvPr>
            <p:ph idx="9" type="subTitle"/>
          </p:nvPr>
        </p:nvSpPr>
        <p:spPr>
          <a:xfrm>
            <a:off x="6237819" y="1856963"/>
            <a:ext cx="2372100" cy="36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700"/>
              <a:t>Automatización de Procesos:</a:t>
            </a:r>
            <a:endParaRPr sz="1700"/>
          </a:p>
        </p:txBody>
      </p:sp>
      <p:sp>
        <p:nvSpPr>
          <p:cNvPr id="725" name="Google Shape;725;p14"/>
          <p:cNvSpPr txBox="1"/>
          <p:nvPr>
            <p:ph idx="5" type="subTitle"/>
          </p:nvPr>
        </p:nvSpPr>
        <p:spPr>
          <a:xfrm>
            <a:off x="6237823" y="2170681"/>
            <a:ext cx="2374500" cy="105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Generación de resumen financiero de ingresos.</a:t>
            </a:r>
            <a:endParaRPr/>
          </a:p>
          <a:p>
            <a:pPr indent="-304800" lvl="0" marL="457200" rtl="0" algn="l">
              <a:spcBef>
                <a:spcPts val="0"/>
              </a:spcBef>
              <a:spcAft>
                <a:spcPts val="0"/>
              </a:spcAft>
              <a:buSzPts val="1200"/>
              <a:buChar char="●"/>
            </a:pPr>
            <a:r>
              <a:rPr lang="es"/>
              <a:t>Envío de recibos electrónicos.</a:t>
            </a:r>
            <a:endParaRPr/>
          </a:p>
          <a:p>
            <a:pPr indent="0" lvl="0" marL="0" rtl="0" algn="l">
              <a:lnSpc>
                <a:spcPct val="100000"/>
              </a:lnSpc>
              <a:spcBef>
                <a:spcPts val="0"/>
              </a:spcBef>
              <a:spcAft>
                <a:spcPts val="0"/>
              </a:spcAft>
              <a:buSzPts val="1200"/>
              <a:buNone/>
            </a:pPr>
            <a:r>
              <a:t/>
            </a:r>
            <a:endParaRPr/>
          </a:p>
        </p:txBody>
      </p:sp>
      <p:grpSp>
        <p:nvGrpSpPr>
          <p:cNvPr id="726" name="Google Shape;726;p14"/>
          <p:cNvGrpSpPr/>
          <p:nvPr/>
        </p:nvGrpSpPr>
        <p:grpSpPr>
          <a:xfrm>
            <a:off x="6029679" y="1679028"/>
            <a:ext cx="208141" cy="231865"/>
            <a:chOff x="-64001300" y="4093650"/>
            <a:chExt cx="228450" cy="317450"/>
          </a:xfrm>
        </p:grpSpPr>
        <p:sp>
          <p:nvSpPr>
            <p:cNvPr id="727" name="Google Shape;727;p1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31af23365d4_0_0"/>
          <p:cNvSpPr txBox="1"/>
          <p:nvPr>
            <p:ph idx="6" type="subTitle"/>
          </p:nvPr>
        </p:nvSpPr>
        <p:spPr>
          <a:xfrm>
            <a:off x="1203400" y="3169349"/>
            <a:ext cx="32625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t>Aprendizaje de Nuevas Tecnologías:</a:t>
            </a:r>
            <a:endParaRPr sz="1800"/>
          </a:p>
        </p:txBody>
      </p:sp>
      <p:sp>
        <p:nvSpPr>
          <p:cNvPr id="736" name="Google Shape;736;g31af23365d4_0_0"/>
          <p:cNvSpPr txBox="1"/>
          <p:nvPr>
            <p:ph type="title"/>
          </p:nvPr>
        </p:nvSpPr>
        <p:spPr>
          <a:xfrm>
            <a:off x="614850" y="4494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sz="2300"/>
              <a:t>Limitaciones del Proyecto</a:t>
            </a:r>
            <a:endParaRPr sz="2300"/>
          </a:p>
        </p:txBody>
      </p:sp>
      <p:sp>
        <p:nvSpPr>
          <p:cNvPr id="737" name="Google Shape;737;g31af23365d4_0_0"/>
          <p:cNvSpPr txBox="1"/>
          <p:nvPr>
            <p:ph idx="5" type="subTitle"/>
          </p:nvPr>
        </p:nvSpPr>
        <p:spPr>
          <a:xfrm>
            <a:off x="1200013" y="1470392"/>
            <a:ext cx="32625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t>Gestión del </a:t>
            </a:r>
            <a:endParaRPr sz="1800"/>
          </a:p>
          <a:p>
            <a:pPr indent="0" lvl="0" marL="0" rtl="0" algn="l">
              <a:spcBef>
                <a:spcPts val="0"/>
              </a:spcBef>
              <a:spcAft>
                <a:spcPts val="0"/>
              </a:spcAft>
              <a:buNone/>
            </a:pPr>
            <a:r>
              <a:rPr lang="es" sz="1800"/>
              <a:t>Tiempo:</a:t>
            </a:r>
            <a:endParaRPr sz="1800"/>
          </a:p>
        </p:txBody>
      </p:sp>
      <p:sp>
        <p:nvSpPr>
          <p:cNvPr id="738" name="Google Shape;738;g31af23365d4_0_0"/>
          <p:cNvSpPr/>
          <p:nvPr/>
        </p:nvSpPr>
        <p:spPr>
          <a:xfrm>
            <a:off x="714913" y="1260088"/>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mo"/>
              <a:ea typeface="Arimo"/>
              <a:cs typeface="Arimo"/>
              <a:sym typeface="Arimo"/>
            </a:endParaRPr>
          </a:p>
        </p:txBody>
      </p:sp>
      <p:sp>
        <p:nvSpPr>
          <p:cNvPr id="739" name="Google Shape;739;g31af23365d4_0_0"/>
          <p:cNvSpPr txBox="1"/>
          <p:nvPr>
            <p:ph idx="3" type="subTitle"/>
          </p:nvPr>
        </p:nvSpPr>
        <p:spPr>
          <a:xfrm>
            <a:off x="1203401" y="3536900"/>
            <a:ext cx="3262500" cy="11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000"/>
              <a:t>Aunque teníamos experiencia en desarrollo, la integración con Webpay y ciertos aspectos avanzados de Django fueron nuevos para nosotros, lo que implicó invertir tiempo en investigar y aprender.</a:t>
            </a:r>
            <a:endParaRPr sz="1000"/>
          </a:p>
        </p:txBody>
      </p:sp>
      <p:grpSp>
        <p:nvGrpSpPr>
          <p:cNvPr id="740" name="Google Shape;740;g31af23365d4_0_0"/>
          <p:cNvGrpSpPr/>
          <p:nvPr/>
        </p:nvGrpSpPr>
        <p:grpSpPr>
          <a:xfrm>
            <a:off x="783367" y="1328082"/>
            <a:ext cx="348188" cy="349133"/>
            <a:chOff x="1674750" y="3254050"/>
            <a:chExt cx="294575" cy="295375"/>
          </a:xfrm>
        </p:grpSpPr>
        <p:sp>
          <p:nvSpPr>
            <p:cNvPr id="741" name="Google Shape;741;g31af23365d4_0_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sp>
          <p:nvSpPr>
            <p:cNvPr id="742" name="Google Shape;742;g31af23365d4_0_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sp>
          <p:nvSpPr>
            <p:cNvPr id="743" name="Google Shape;743;g31af23365d4_0_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grpSp>
      <p:sp>
        <p:nvSpPr>
          <p:cNvPr id="744" name="Google Shape;744;g31af23365d4_0_0"/>
          <p:cNvSpPr txBox="1"/>
          <p:nvPr>
            <p:ph idx="1" type="subTitle"/>
          </p:nvPr>
        </p:nvSpPr>
        <p:spPr>
          <a:xfrm>
            <a:off x="1200014" y="1774945"/>
            <a:ext cx="3262500" cy="11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000"/>
              <a:t>Siendo dos personas, cumplir con plazos ajustados mientras desarrollamos y probamos módulos críticos como pagos y convenios, requirió priorizar tareas y distribuir el trabajo eficientemente.</a:t>
            </a:r>
            <a:endParaRPr sz="1000"/>
          </a:p>
        </p:txBody>
      </p:sp>
      <p:sp>
        <p:nvSpPr>
          <p:cNvPr id="745" name="Google Shape;745;g31af23365d4_0_0"/>
          <p:cNvSpPr txBox="1"/>
          <p:nvPr>
            <p:ph idx="4" type="subTitle"/>
          </p:nvPr>
        </p:nvSpPr>
        <p:spPr>
          <a:xfrm>
            <a:off x="5166566" y="3473823"/>
            <a:ext cx="3262500" cy="11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000"/>
              <a:t>Siendo un equipo pequeño, enfrentamos limitaciones en recursos humanos y tiempo, lo que nos obligó a ser muy eficientes en la asignación de tareas y el manejo de prioridades durante todo el desarrollo.</a:t>
            </a:r>
            <a:endParaRPr sz="1000"/>
          </a:p>
        </p:txBody>
      </p:sp>
      <p:sp>
        <p:nvSpPr>
          <p:cNvPr id="746" name="Google Shape;746;g31af23365d4_0_0"/>
          <p:cNvSpPr txBox="1"/>
          <p:nvPr>
            <p:ph idx="2" type="subTitle"/>
          </p:nvPr>
        </p:nvSpPr>
        <p:spPr>
          <a:xfrm>
            <a:off x="5166541" y="1695212"/>
            <a:ext cx="3262500" cy="116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sz="1000"/>
              <a:t>Garantizar que el sistema funcionara correctamente en diferentes navegadores y dispositivos fue un desafío importante, ya que surgieron problemas inesperados en el diseño y la funcionalidad en dispositivos móviles.</a:t>
            </a:r>
            <a:endParaRPr sz="1000"/>
          </a:p>
        </p:txBody>
      </p:sp>
      <p:sp>
        <p:nvSpPr>
          <p:cNvPr id="747" name="Google Shape;747;g31af23365d4_0_0"/>
          <p:cNvSpPr txBox="1"/>
          <p:nvPr>
            <p:ph idx="8" type="subTitle"/>
          </p:nvPr>
        </p:nvSpPr>
        <p:spPr>
          <a:xfrm>
            <a:off x="5166536" y="3169349"/>
            <a:ext cx="32625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t>Limitaciones de Recursos:</a:t>
            </a:r>
            <a:endParaRPr sz="1800"/>
          </a:p>
        </p:txBody>
      </p:sp>
      <p:sp>
        <p:nvSpPr>
          <p:cNvPr id="748" name="Google Shape;748;g31af23365d4_0_0"/>
          <p:cNvSpPr/>
          <p:nvPr/>
        </p:nvSpPr>
        <p:spPr>
          <a:xfrm>
            <a:off x="714925" y="2969900"/>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mo"/>
              <a:ea typeface="Arimo"/>
              <a:cs typeface="Arimo"/>
              <a:sym typeface="Arimo"/>
            </a:endParaRPr>
          </a:p>
        </p:txBody>
      </p:sp>
      <p:sp>
        <p:nvSpPr>
          <p:cNvPr id="749" name="Google Shape;749;g31af23365d4_0_0"/>
          <p:cNvSpPr/>
          <p:nvPr/>
        </p:nvSpPr>
        <p:spPr>
          <a:xfrm>
            <a:off x="4681475" y="296447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mo"/>
              <a:ea typeface="Arimo"/>
              <a:cs typeface="Arimo"/>
              <a:sym typeface="Arimo"/>
            </a:endParaRPr>
          </a:p>
        </p:txBody>
      </p:sp>
      <p:sp>
        <p:nvSpPr>
          <p:cNvPr id="750" name="Google Shape;750;g31af23365d4_0_0"/>
          <p:cNvSpPr txBox="1"/>
          <p:nvPr>
            <p:ph idx="7" type="subTitle"/>
          </p:nvPr>
        </p:nvSpPr>
        <p:spPr>
          <a:xfrm>
            <a:off x="5166511" y="1390663"/>
            <a:ext cx="3262500" cy="37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800"/>
              <a:t>Compatibilidad Multiplataforma:</a:t>
            </a:r>
            <a:endParaRPr sz="1800"/>
          </a:p>
        </p:txBody>
      </p:sp>
      <p:grpSp>
        <p:nvGrpSpPr>
          <p:cNvPr id="751" name="Google Shape;751;g31af23365d4_0_0"/>
          <p:cNvGrpSpPr/>
          <p:nvPr/>
        </p:nvGrpSpPr>
        <p:grpSpPr>
          <a:xfrm>
            <a:off x="4764338" y="3032460"/>
            <a:ext cx="319347" cy="349133"/>
            <a:chOff x="1687350" y="3618725"/>
            <a:chExt cx="270175" cy="295375"/>
          </a:xfrm>
        </p:grpSpPr>
        <p:sp>
          <p:nvSpPr>
            <p:cNvPr id="752" name="Google Shape;752;g31af23365d4_0_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31af23365d4_0_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31af23365d4_0_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5" name="Google Shape;755;g31af23365d4_0_0"/>
          <p:cNvSpPr/>
          <p:nvPr/>
        </p:nvSpPr>
        <p:spPr>
          <a:xfrm>
            <a:off x="801176" y="302339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31af23365d4_0_0"/>
          <p:cNvSpPr/>
          <p:nvPr/>
        </p:nvSpPr>
        <p:spPr>
          <a:xfrm>
            <a:off x="4681475" y="1192113"/>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mo"/>
              <a:ea typeface="Arimo"/>
              <a:cs typeface="Arimo"/>
              <a:sym typeface="Arimo"/>
            </a:endParaRPr>
          </a:p>
        </p:txBody>
      </p:sp>
      <p:grpSp>
        <p:nvGrpSpPr>
          <p:cNvPr id="757" name="Google Shape;757;g31af23365d4_0_0"/>
          <p:cNvGrpSpPr/>
          <p:nvPr/>
        </p:nvGrpSpPr>
        <p:grpSpPr>
          <a:xfrm>
            <a:off x="4786167" y="1272554"/>
            <a:ext cx="319330" cy="324238"/>
            <a:chOff x="-1951475" y="3597450"/>
            <a:chExt cx="295375" cy="291450"/>
          </a:xfrm>
        </p:grpSpPr>
        <p:sp>
          <p:nvSpPr>
            <p:cNvPr id="758" name="Google Shape;758;g31af23365d4_0_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31af23365d4_0_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31af23365d4_0_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31af23365d4_0_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amming Style Portfolio by Slidesgo">
  <a:themeElements>
    <a:clrScheme name="Simple Light">
      <a:dk1>
        <a:srgbClr val="FFFFFF"/>
      </a:dk1>
      <a:lt1>
        <a:srgbClr val="1A2A42"/>
      </a:lt1>
      <a:dk2>
        <a:srgbClr val="103675"/>
      </a:dk2>
      <a:lt2>
        <a:srgbClr val="2A4C89"/>
      </a:lt2>
      <a:accent1>
        <a:srgbClr val="2A88D8"/>
      </a:accent1>
      <a:accent2>
        <a:srgbClr val="FE4A6B"/>
      </a:accent2>
      <a:accent3>
        <a:srgbClr val="A9CCEA"/>
      </a:accent3>
      <a:accent4>
        <a:srgbClr val="E5F1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